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11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8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49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51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427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38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97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30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1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83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13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C1241-98E2-4DA7-B6C3-360B78727AA9}" type="datetimeFigureOut">
              <a:rPr lang="es-MX" smtClean="0"/>
              <a:t>15/02/2021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535A-E40A-4867-B56B-652B709C3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821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Toma una foto de alguna mascota, planta o juguete.</a:t>
            </a:r>
          </a:p>
          <a:p>
            <a:r>
              <a:rPr lang="es-ES" dirty="0"/>
              <a:t>Á</a:t>
            </a:r>
            <a:r>
              <a:rPr lang="es-ES" dirty="0" smtClean="0"/>
              <a:t>brela desde aplicación de Snapseed.</a:t>
            </a:r>
          </a:p>
          <a:p>
            <a:r>
              <a:rPr lang="es-ES" dirty="0" smtClean="0"/>
              <a:t>Elige tres filtros en “Estilo” y aplícalos a la misma foto.</a:t>
            </a:r>
          </a:p>
          <a:p>
            <a:r>
              <a:rPr lang="es-ES" dirty="0" smtClean="0"/>
              <a:t>Agrégalas en secuencia en una sola página pdf.</a:t>
            </a:r>
          </a:p>
          <a:p>
            <a:r>
              <a:rPr lang="es-ES" dirty="0" smtClean="0"/>
              <a:t>Titula con tu nombre y nombre de la secuencia</a:t>
            </a:r>
          </a:p>
          <a:p>
            <a:r>
              <a:rPr lang="es-ES" dirty="0" smtClean="0"/>
              <a:t>Mientras más diferentes entre sí sean los “Estilos” mejor.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838201" y="172016"/>
            <a:ext cx="324491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000" dirty="0" smtClean="0"/>
              <a:t>Tres estilos.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223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24689" y="1690688"/>
            <a:ext cx="5893806" cy="4963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89760" cy="1325563"/>
          </a:xfrm>
        </p:spPr>
        <p:txBody>
          <a:bodyPr/>
          <a:lstStyle/>
          <a:p>
            <a:r>
              <a:rPr lang="es-ES" dirty="0" smtClean="0"/>
              <a:t>Estilos </a:t>
            </a:r>
            <a:r>
              <a:rPr lang="es-ES" dirty="0" smtClean="0"/>
              <a:t>Snapseed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68" y="1819746"/>
            <a:ext cx="2097451" cy="44859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39" y="1819746"/>
            <a:ext cx="2095533" cy="4485992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3911097" y="4997513"/>
            <a:ext cx="362139" cy="846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536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9009" y="1602464"/>
            <a:ext cx="5631256" cy="9211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López Villaseñor Flor. Gato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6" y="3126882"/>
            <a:ext cx="3506706" cy="263003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26" y="3184010"/>
            <a:ext cx="3354364" cy="25157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01" y="3242824"/>
            <a:ext cx="3197524" cy="239814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79009" y="572730"/>
            <a:ext cx="383867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Ejemplo.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303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54947" cy="875200"/>
          </a:xfrm>
        </p:spPr>
        <p:txBody>
          <a:bodyPr/>
          <a:lstStyle/>
          <a:p>
            <a:r>
              <a:rPr lang="es-ES" dirty="0" smtClean="0"/>
              <a:t>Estilos </a:t>
            </a:r>
            <a:r>
              <a:rPr lang="es-ES" dirty="0" err="1" smtClean="0"/>
              <a:t>snapseed</a:t>
            </a:r>
            <a:r>
              <a:rPr lang="es-ES" dirty="0" smtClean="0"/>
              <a:t>. “El gato”.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7" y="1488776"/>
            <a:ext cx="10058400" cy="52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6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Adivina adivinador. Reflexiona.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0062" y="1825625"/>
            <a:ext cx="6093737" cy="1433623"/>
          </a:xfrm>
        </p:spPr>
        <p:txBody>
          <a:bodyPr/>
          <a:lstStyle/>
          <a:p>
            <a:r>
              <a:rPr lang="es-ES" dirty="0" smtClean="0"/>
              <a:t>¿Qué efectos de exposición simulan los filtros de la aplicación </a:t>
            </a:r>
            <a:r>
              <a:rPr lang="es-ES" dirty="0" smtClean="0"/>
              <a:t>Snapseed </a:t>
            </a:r>
            <a:r>
              <a:rPr lang="es-ES" dirty="0" smtClean="0"/>
              <a:t>o los de la </a:t>
            </a:r>
            <a:r>
              <a:rPr lang="es-ES" dirty="0" err="1" smtClean="0"/>
              <a:t>app</a:t>
            </a:r>
            <a:r>
              <a:rPr lang="es-ES" dirty="0" smtClean="0"/>
              <a:t> de la cámara de tu celular?</a:t>
            </a:r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49" y="1554021"/>
            <a:ext cx="2339135" cy="50124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910" y="3394185"/>
            <a:ext cx="2949465" cy="29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44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109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Estilos Snapseed</vt:lpstr>
      <vt:lpstr>López Villaseñor Flor. Gato</vt:lpstr>
      <vt:lpstr>Estilos snapseed. “El gato”.</vt:lpstr>
      <vt:lpstr>Adivina adivinador. Reflexiona.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Ejercicio filtros.</dc:title>
  <dc:creator>Flor Zelaya</dc:creator>
  <cp:lastModifiedBy>Flor Zelaya</cp:lastModifiedBy>
  <cp:revision>7</cp:revision>
  <dcterms:created xsi:type="dcterms:W3CDTF">2021-02-15T21:11:49Z</dcterms:created>
  <dcterms:modified xsi:type="dcterms:W3CDTF">2021-02-15T23:06:51Z</dcterms:modified>
</cp:coreProperties>
</file>