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0" r:id="rId2"/>
    <p:sldId id="262" r:id="rId3"/>
    <p:sldId id="263" r:id="rId4"/>
    <p:sldId id="264" r:id="rId5"/>
    <p:sldId id="265" r:id="rId6"/>
    <p:sldId id="266" r:id="rId7"/>
    <p:sldId id="267" r:id="rId8"/>
    <p:sldId id="268" r:id="rId9"/>
    <p:sldId id="269" r:id="rId10"/>
    <p:sldId id="270"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648"/>
  </p:normalViewPr>
  <p:slideViewPr>
    <p:cSldViewPr snapToGrid="0" snapToObjects="1">
      <p:cViewPr varScale="1">
        <p:scale>
          <a:sx n="107" d="100"/>
          <a:sy n="107" d="100"/>
        </p:scale>
        <p:origin x="50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A43A7-DB76-A04E-9835-690FA29BF100}" type="datetimeFigureOut">
              <a:rPr lang="es-MX" smtClean="0"/>
              <a:t>20/05/21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38145-8387-5643-BEDD-47020FFE8F11}" type="slidenum">
              <a:rPr lang="es-MX" smtClean="0"/>
              <a:t>‹Nº›</a:t>
            </a:fld>
            <a:endParaRPr lang="es-MX"/>
          </a:p>
        </p:txBody>
      </p:sp>
    </p:spTree>
    <p:extLst>
      <p:ext uri="{BB962C8B-B14F-4D97-AF65-F5344CB8AC3E}">
        <p14:creationId xmlns:p14="http://schemas.microsoft.com/office/powerpoint/2010/main" val="56618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553221A1-68E7-F04D-8918-33162BE231E5}" type="slidenum">
              <a:rPr lang="es-MX" smtClean="0"/>
              <a:t>1</a:t>
            </a:fld>
            <a:endParaRPr lang="es-MX"/>
          </a:p>
        </p:txBody>
      </p:sp>
    </p:spTree>
    <p:extLst>
      <p:ext uri="{BB962C8B-B14F-4D97-AF65-F5344CB8AC3E}">
        <p14:creationId xmlns:p14="http://schemas.microsoft.com/office/powerpoint/2010/main" val="143988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016608-67C5-EC40-87F1-1673EB02B9ED}"/>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B6AFFAA0-605E-1B40-9103-AC7F27DFEE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983E54D2-7CB2-FF44-9ADC-141BED41DF17}"/>
              </a:ext>
            </a:extLst>
          </p:cNvPr>
          <p:cNvSpPr>
            <a:spLocks noGrp="1"/>
          </p:cNvSpPr>
          <p:nvPr>
            <p:ph type="dt" sz="half" idx="10"/>
          </p:nvPr>
        </p:nvSpPr>
        <p:spPr/>
        <p:txBody>
          <a:bodyPr/>
          <a:lstStyle/>
          <a:p>
            <a:fld id="{A09D1DA1-FAB1-B745-9261-80DA938DA4DC}" type="datetimeFigureOut">
              <a:rPr lang="es-MX" smtClean="0"/>
              <a:t>20/05/21</a:t>
            </a:fld>
            <a:endParaRPr lang="es-MX"/>
          </a:p>
        </p:txBody>
      </p:sp>
      <p:sp>
        <p:nvSpPr>
          <p:cNvPr id="5" name="Marcador de pie de página 4">
            <a:extLst>
              <a:ext uri="{FF2B5EF4-FFF2-40B4-BE49-F238E27FC236}">
                <a16:creationId xmlns:a16="http://schemas.microsoft.com/office/drawing/2014/main" id="{9573D9A0-8295-BA44-BF7C-7849B0D4291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93BC371-F7F8-854A-ADAF-826650AA2BAD}"/>
              </a:ext>
            </a:extLst>
          </p:cNvPr>
          <p:cNvSpPr>
            <a:spLocks noGrp="1"/>
          </p:cNvSpPr>
          <p:nvPr>
            <p:ph type="sldNum" sz="quarter" idx="12"/>
          </p:nvPr>
        </p:nvSpPr>
        <p:spPr/>
        <p:txBody>
          <a:bodyPr/>
          <a:lstStyle/>
          <a:p>
            <a:fld id="{D1ADEA45-5947-E949-A476-D372B3BF16CE}" type="slidenum">
              <a:rPr lang="es-MX" smtClean="0"/>
              <a:t>‹Nº›</a:t>
            </a:fld>
            <a:endParaRPr lang="es-MX"/>
          </a:p>
        </p:txBody>
      </p:sp>
    </p:spTree>
    <p:extLst>
      <p:ext uri="{BB962C8B-B14F-4D97-AF65-F5344CB8AC3E}">
        <p14:creationId xmlns:p14="http://schemas.microsoft.com/office/powerpoint/2010/main" val="15133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6349F4-1B96-B24C-9526-5BA134939C13}"/>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6D6E8823-5C87-4D42-B758-98BA8A8E11E8}"/>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7BACB7A7-7A2B-2843-AEA7-F032F3A047D9}"/>
              </a:ext>
            </a:extLst>
          </p:cNvPr>
          <p:cNvSpPr>
            <a:spLocks noGrp="1"/>
          </p:cNvSpPr>
          <p:nvPr>
            <p:ph type="dt" sz="half" idx="10"/>
          </p:nvPr>
        </p:nvSpPr>
        <p:spPr/>
        <p:txBody>
          <a:bodyPr/>
          <a:lstStyle/>
          <a:p>
            <a:fld id="{A09D1DA1-FAB1-B745-9261-80DA938DA4DC}" type="datetimeFigureOut">
              <a:rPr lang="es-MX" smtClean="0"/>
              <a:t>20/05/21</a:t>
            </a:fld>
            <a:endParaRPr lang="es-MX"/>
          </a:p>
        </p:txBody>
      </p:sp>
      <p:sp>
        <p:nvSpPr>
          <p:cNvPr id="5" name="Marcador de pie de página 4">
            <a:extLst>
              <a:ext uri="{FF2B5EF4-FFF2-40B4-BE49-F238E27FC236}">
                <a16:creationId xmlns:a16="http://schemas.microsoft.com/office/drawing/2014/main" id="{8D776413-F7AA-E147-A65D-5092DF2EFC1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7D7B44F-764D-6E41-8171-03DF7E984811}"/>
              </a:ext>
            </a:extLst>
          </p:cNvPr>
          <p:cNvSpPr>
            <a:spLocks noGrp="1"/>
          </p:cNvSpPr>
          <p:nvPr>
            <p:ph type="sldNum" sz="quarter" idx="12"/>
          </p:nvPr>
        </p:nvSpPr>
        <p:spPr/>
        <p:txBody>
          <a:bodyPr/>
          <a:lstStyle/>
          <a:p>
            <a:fld id="{D1ADEA45-5947-E949-A476-D372B3BF16CE}" type="slidenum">
              <a:rPr lang="es-MX" smtClean="0"/>
              <a:t>‹Nº›</a:t>
            </a:fld>
            <a:endParaRPr lang="es-MX"/>
          </a:p>
        </p:txBody>
      </p:sp>
    </p:spTree>
    <p:extLst>
      <p:ext uri="{BB962C8B-B14F-4D97-AF65-F5344CB8AC3E}">
        <p14:creationId xmlns:p14="http://schemas.microsoft.com/office/powerpoint/2010/main" val="303491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6FC8FC2-6F4A-C242-BCB8-4BA1D06C5AA4}"/>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DE9A203E-12D2-2B46-BBF4-0F4507972782}"/>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C8F316D3-3543-4741-B053-E82A740795CC}"/>
              </a:ext>
            </a:extLst>
          </p:cNvPr>
          <p:cNvSpPr>
            <a:spLocks noGrp="1"/>
          </p:cNvSpPr>
          <p:nvPr>
            <p:ph type="dt" sz="half" idx="10"/>
          </p:nvPr>
        </p:nvSpPr>
        <p:spPr/>
        <p:txBody>
          <a:bodyPr/>
          <a:lstStyle/>
          <a:p>
            <a:fld id="{A09D1DA1-FAB1-B745-9261-80DA938DA4DC}" type="datetimeFigureOut">
              <a:rPr lang="es-MX" smtClean="0"/>
              <a:t>20/05/21</a:t>
            </a:fld>
            <a:endParaRPr lang="es-MX"/>
          </a:p>
        </p:txBody>
      </p:sp>
      <p:sp>
        <p:nvSpPr>
          <p:cNvPr id="5" name="Marcador de pie de página 4">
            <a:extLst>
              <a:ext uri="{FF2B5EF4-FFF2-40B4-BE49-F238E27FC236}">
                <a16:creationId xmlns:a16="http://schemas.microsoft.com/office/drawing/2014/main" id="{D022661E-575A-2641-8A33-8D7D6AA1ECC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4228C1D-3227-0942-9F84-2393FEE348CA}"/>
              </a:ext>
            </a:extLst>
          </p:cNvPr>
          <p:cNvSpPr>
            <a:spLocks noGrp="1"/>
          </p:cNvSpPr>
          <p:nvPr>
            <p:ph type="sldNum" sz="quarter" idx="12"/>
          </p:nvPr>
        </p:nvSpPr>
        <p:spPr/>
        <p:txBody>
          <a:bodyPr/>
          <a:lstStyle/>
          <a:p>
            <a:fld id="{D1ADEA45-5947-E949-A476-D372B3BF16CE}" type="slidenum">
              <a:rPr lang="es-MX" smtClean="0"/>
              <a:t>‹Nº›</a:t>
            </a:fld>
            <a:endParaRPr lang="es-MX"/>
          </a:p>
        </p:txBody>
      </p:sp>
    </p:spTree>
    <p:extLst>
      <p:ext uri="{BB962C8B-B14F-4D97-AF65-F5344CB8AC3E}">
        <p14:creationId xmlns:p14="http://schemas.microsoft.com/office/powerpoint/2010/main" val="379748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2C6881-DF68-EC47-B7DF-C308FB8ECBE1}"/>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F1B2497C-6A94-DC49-8998-4EF0E516ACD1}"/>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990FC077-A8FE-1845-9322-C7CF2BF329AE}"/>
              </a:ext>
            </a:extLst>
          </p:cNvPr>
          <p:cNvSpPr>
            <a:spLocks noGrp="1"/>
          </p:cNvSpPr>
          <p:nvPr>
            <p:ph type="dt" sz="half" idx="10"/>
          </p:nvPr>
        </p:nvSpPr>
        <p:spPr/>
        <p:txBody>
          <a:bodyPr/>
          <a:lstStyle/>
          <a:p>
            <a:fld id="{A09D1DA1-FAB1-B745-9261-80DA938DA4DC}" type="datetimeFigureOut">
              <a:rPr lang="es-MX" smtClean="0"/>
              <a:t>20/05/21</a:t>
            </a:fld>
            <a:endParaRPr lang="es-MX"/>
          </a:p>
        </p:txBody>
      </p:sp>
      <p:sp>
        <p:nvSpPr>
          <p:cNvPr id="5" name="Marcador de pie de página 4">
            <a:extLst>
              <a:ext uri="{FF2B5EF4-FFF2-40B4-BE49-F238E27FC236}">
                <a16:creationId xmlns:a16="http://schemas.microsoft.com/office/drawing/2014/main" id="{278CB4F1-46A8-534A-A3CF-C06D74BBA6D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5E77BDC-EBC3-4C40-A589-6787428A9804}"/>
              </a:ext>
            </a:extLst>
          </p:cNvPr>
          <p:cNvSpPr>
            <a:spLocks noGrp="1"/>
          </p:cNvSpPr>
          <p:nvPr>
            <p:ph type="sldNum" sz="quarter" idx="12"/>
          </p:nvPr>
        </p:nvSpPr>
        <p:spPr/>
        <p:txBody>
          <a:bodyPr/>
          <a:lstStyle/>
          <a:p>
            <a:fld id="{D1ADEA45-5947-E949-A476-D372B3BF16CE}" type="slidenum">
              <a:rPr lang="es-MX" smtClean="0"/>
              <a:t>‹Nº›</a:t>
            </a:fld>
            <a:endParaRPr lang="es-MX"/>
          </a:p>
        </p:txBody>
      </p:sp>
    </p:spTree>
    <p:extLst>
      <p:ext uri="{BB962C8B-B14F-4D97-AF65-F5344CB8AC3E}">
        <p14:creationId xmlns:p14="http://schemas.microsoft.com/office/powerpoint/2010/main" val="314676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3B8041-B0A4-F445-9AFA-37FBCEAA46FF}"/>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E3ECA696-7519-124B-96DF-AD138AA6B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47133A5B-46F7-D641-B3C3-023565DDDC27}"/>
              </a:ext>
            </a:extLst>
          </p:cNvPr>
          <p:cNvSpPr>
            <a:spLocks noGrp="1"/>
          </p:cNvSpPr>
          <p:nvPr>
            <p:ph type="dt" sz="half" idx="10"/>
          </p:nvPr>
        </p:nvSpPr>
        <p:spPr/>
        <p:txBody>
          <a:bodyPr/>
          <a:lstStyle/>
          <a:p>
            <a:fld id="{A09D1DA1-FAB1-B745-9261-80DA938DA4DC}" type="datetimeFigureOut">
              <a:rPr lang="es-MX" smtClean="0"/>
              <a:t>20/05/21</a:t>
            </a:fld>
            <a:endParaRPr lang="es-MX"/>
          </a:p>
        </p:txBody>
      </p:sp>
      <p:sp>
        <p:nvSpPr>
          <p:cNvPr id="5" name="Marcador de pie de página 4">
            <a:extLst>
              <a:ext uri="{FF2B5EF4-FFF2-40B4-BE49-F238E27FC236}">
                <a16:creationId xmlns:a16="http://schemas.microsoft.com/office/drawing/2014/main" id="{33F0D06C-3DF8-0C4C-A3D1-AFAC803F7A8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87F150C-7E96-D344-AA04-40145AEA2091}"/>
              </a:ext>
            </a:extLst>
          </p:cNvPr>
          <p:cNvSpPr>
            <a:spLocks noGrp="1"/>
          </p:cNvSpPr>
          <p:nvPr>
            <p:ph type="sldNum" sz="quarter" idx="12"/>
          </p:nvPr>
        </p:nvSpPr>
        <p:spPr/>
        <p:txBody>
          <a:bodyPr/>
          <a:lstStyle/>
          <a:p>
            <a:fld id="{D1ADEA45-5947-E949-A476-D372B3BF16CE}" type="slidenum">
              <a:rPr lang="es-MX" smtClean="0"/>
              <a:t>‹Nº›</a:t>
            </a:fld>
            <a:endParaRPr lang="es-MX"/>
          </a:p>
        </p:txBody>
      </p:sp>
    </p:spTree>
    <p:extLst>
      <p:ext uri="{BB962C8B-B14F-4D97-AF65-F5344CB8AC3E}">
        <p14:creationId xmlns:p14="http://schemas.microsoft.com/office/powerpoint/2010/main" val="307944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26ADF1-27AF-9347-89E6-DE73099F6647}"/>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5525A325-4599-9842-B258-471EA5F56A88}"/>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5449AB6D-4933-A245-9A18-339C5D1C49AD}"/>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F225DE99-FD61-AC4F-8473-7376F3A0809C}"/>
              </a:ext>
            </a:extLst>
          </p:cNvPr>
          <p:cNvSpPr>
            <a:spLocks noGrp="1"/>
          </p:cNvSpPr>
          <p:nvPr>
            <p:ph type="dt" sz="half" idx="10"/>
          </p:nvPr>
        </p:nvSpPr>
        <p:spPr/>
        <p:txBody>
          <a:bodyPr/>
          <a:lstStyle/>
          <a:p>
            <a:fld id="{A09D1DA1-FAB1-B745-9261-80DA938DA4DC}" type="datetimeFigureOut">
              <a:rPr lang="es-MX" smtClean="0"/>
              <a:t>20/05/21</a:t>
            </a:fld>
            <a:endParaRPr lang="es-MX"/>
          </a:p>
        </p:txBody>
      </p:sp>
      <p:sp>
        <p:nvSpPr>
          <p:cNvPr id="6" name="Marcador de pie de página 5">
            <a:extLst>
              <a:ext uri="{FF2B5EF4-FFF2-40B4-BE49-F238E27FC236}">
                <a16:creationId xmlns:a16="http://schemas.microsoft.com/office/drawing/2014/main" id="{B260454F-7038-5A44-8488-B5EEDEBBF46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0DDB860-55DB-9F4A-A6DC-650E32262E1C}"/>
              </a:ext>
            </a:extLst>
          </p:cNvPr>
          <p:cNvSpPr>
            <a:spLocks noGrp="1"/>
          </p:cNvSpPr>
          <p:nvPr>
            <p:ph type="sldNum" sz="quarter" idx="12"/>
          </p:nvPr>
        </p:nvSpPr>
        <p:spPr/>
        <p:txBody>
          <a:bodyPr/>
          <a:lstStyle/>
          <a:p>
            <a:fld id="{D1ADEA45-5947-E949-A476-D372B3BF16CE}" type="slidenum">
              <a:rPr lang="es-MX" smtClean="0"/>
              <a:t>‹Nº›</a:t>
            </a:fld>
            <a:endParaRPr lang="es-MX"/>
          </a:p>
        </p:txBody>
      </p:sp>
    </p:spTree>
    <p:extLst>
      <p:ext uri="{BB962C8B-B14F-4D97-AF65-F5344CB8AC3E}">
        <p14:creationId xmlns:p14="http://schemas.microsoft.com/office/powerpoint/2010/main" val="214990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0F33D0-3B37-A54E-9E4A-21C99B8F71A1}"/>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739C7B5-81F3-EB43-B7AC-D54D81121F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2DA03B68-DAE5-DD4B-ACD4-BE080F83047D}"/>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3978B5DA-136E-F74C-B211-C76CAE937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BBB4C93-D3CA-6B45-A9DE-2547F39AB91B}"/>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FD78E775-44BF-154F-9141-2AE5000DFCF4}"/>
              </a:ext>
            </a:extLst>
          </p:cNvPr>
          <p:cNvSpPr>
            <a:spLocks noGrp="1"/>
          </p:cNvSpPr>
          <p:nvPr>
            <p:ph type="dt" sz="half" idx="10"/>
          </p:nvPr>
        </p:nvSpPr>
        <p:spPr/>
        <p:txBody>
          <a:bodyPr/>
          <a:lstStyle/>
          <a:p>
            <a:fld id="{A09D1DA1-FAB1-B745-9261-80DA938DA4DC}" type="datetimeFigureOut">
              <a:rPr lang="es-MX" smtClean="0"/>
              <a:t>20/05/21</a:t>
            </a:fld>
            <a:endParaRPr lang="es-MX"/>
          </a:p>
        </p:txBody>
      </p:sp>
      <p:sp>
        <p:nvSpPr>
          <p:cNvPr id="8" name="Marcador de pie de página 7">
            <a:extLst>
              <a:ext uri="{FF2B5EF4-FFF2-40B4-BE49-F238E27FC236}">
                <a16:creationId xmlns:a16="http://schemas.microsoft.com/office/drawing/2014/main" id="{C4B4E846-42BE-E14F-A107-EBD091F5A044}"/>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21C24D4C-2067-D440-8004-7C5340E24A7B}"/>
              </a:ext>
            </a:extLst>
          </p:cNvPr>
          <p:cNvSpPr>
            <a:spLocks noGrp="1"/>
          </p:cNvSpPr>
          <p:nvPr>
            <p:ph type="sldNum" sz="quarter" idx="12"/>
          </p:nvPr>
        </p:nvSpPr>
        <p:spPr/>
        <p:txBody>
          <a:bodyPr/>
          <a:lstStyle/>
          <a:p>
            <a:fld id="{D1ADEA45-5947-E949-A476-D372B3BF16CE}" type="slidenum">
              <a:rPr lang="es-MX" smtClean="0"/>
              <a:t>‹Nº›</a:t>
            </a:fld>
            <a:endParaRPr lang="es-MX"/>
          </a:p>
        </p:txBody>
      </p:sp>
    </p:spTree>
    <p:extLst>
      <p:ext uri="{BB962C8B-B14F-4D97-AF65-F5344CB8AC3E}">
        <p14:creationId xmlns:p14="http://schemas.microsoft.com/office/powerpoint/2010/main" val="214108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D144-2175-0B41-AD06-8F58C3002031}"/>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BFA4E485-74F4-344F-9211-7231891A5686}"/>
              </a:ext>
            </a:extLst>
          </p:cNvPr>
          <p:cNvSpPr>
            <a:spLocks noGrp="1"/>
          </p:cNvSpPr>
          <p:nvPr>
            <p:ph type="dt" sz="half" idx="10"/>
          </p:nvPr>
        </p:nvSpPr>
        <p:spPr/>
        <p:txBody>
          <a:bodyPr/>
          <a:lstStyle/>
          <a:p>
            <a:fld id="{A09D1DA1-FAB1-B745-9261-80DA938DA4DC}" type="datetimeFigureOut">
              <a:rPr lang="es-MX" smtClean="0"/>
              <a:t>20/05/21</a:t>
            </a:fld>
            <a:endParaRPr lang="es-MX"/>
          </a:p>
        </p:txBody>
      </p:sp>
      <p:sp>
        <p:nvSpPr>
          <p:cNvPr id="4" name="Marcador de pie de página 3">
            <a:extLst>
              <a:ext uri="{FF2B5EF4-FFF2-40B4-BE49-F238E27FC236}">
                <a16:creationId xmlns:a16="http://schemas.microsoft.com/office/drawing/2014/main" id="{A0532E8B-C735-CC4C-8A67-AC964DC482C1}"/>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A4566E29-5593-FF41-913A-F1EF72B76FBA}"/>
              </a:ext>
            </a:extLst>
          </p:cNvPr>
          <p:cNvSpPr>
            <a:spLocks noGrp="1"/>
          </p:cNvSpPr>
          <p:nvPr>
            <p:ph type="sldNum" sz="quarter" idx="12"/>
          </p:nvPr>
        </p:nvSpPr>
        <p:spPr/>
        <p:txBody>
          <a:bodyPr/>
          <a:lstStyle/>
          <a:p>
            <a:fld id="{D1ADEA45-5947-E949-A476-D372B3BF16CE}" type="slidenum">
              <a:rPr lang="es-MX" smtClean="0"/>
              <a:t>‹Nº›</a:t>
            </a:fld>
            <a:endParaRPr lang="es-MX"/>
          </a:p>
        </p:txBody>
      </p:sp>
    </p:spTree>
    <p:extLst>
      <p:ext uri="{BB962C8B-B14F-4D97-AF65-F5344CB8AC3E}">
        <p14:creationId xmlns:p14="http://schemas.microsoft.com/office/powerpoint/2010/main" val="101018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8528B2D-2483-0841-8D88-4CA25005A1A7}"/>
              </a:ext>
            </a:extLst>
          </p:cNvPr>
          <p:cNvSpPr>
            <a:spLocks noGrp="1"/>
          </p:cNvSpPr>
          <p:nvPr>
            <p:ph type="dt" sz="half" idx="10"/>
          </p:nvPr>
        </p:nvSpPr>
        <p:spPr/>
        <p:txBody>
          <a:bodyPr/>
          <a:lstStyle/>
          <a:p>
            <a:fld id="{A09D1DA1-FAB1-B745-9261-80DA938DA4DC}" type="datetimeFigureOut">
              <a:rPr lang="es-MX" smtClean="0"/>
              <a:t>20/05/21</a:t>
            </a:fld>
            <a:endParaRPr lang="es-MX"/>
          </a:p>
        </p:txBody>
      </p:sp>
      <p:sp>
        <p:nvSpPr>
          <p:cNvPr id="3" name="Marcador de pie de página 2">
            <a:extLst>
              <a:ext uri="{FF2B5EF4-FFF2-40B4-BE49-F238E27FC236}">
                <a16:creationId xmlns:a16="http://schemas.microsoft.com/office/drawing/2014/main" id="{78B56712-D198-4D43-B337-8B13791CB66C}"/>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C0BA7E1-CAF3-8542-80B5-4348C4FDDBCF}"/>
              </a:ext>
            </a:extLst>
          </p:cNvPr>
          <p:cNvSpPr>
            <a:spLocks noGrp="1"/>
          </p:cNvSpPr>
          <p:nvPr>
            <p:ph type="sldNum" sz="quarter" idx="12"/>
          </p:nvPr>
        </p:nvSpPr>
        <p:spPr/>
        <p:txBody>
          <a:bodyPr/>
          <a:lstStyle/>
          <a:p>
            <a:fld id="{D1ADEA45-5947-E949-A476-D372B3BF16CE}" type="slidenum">
              <a:rPr lang="es-MX" smtClean="0"/>
              <a:t>‹Nº›</a:t>
            </a:fld>
            <a:endParaRPr lang="es-MX"/>
          </a:p>
        </p:txBody>
      </p:sp>
    </p:spTree>
    <p:extLst>
      <p:ext uri="{BB962C8B-B14F-4D97-AF65-F5344CB8AC3E}">
        <p14:creationId xmlns:p14="http://schemas.microsoft.com/office/powerpoint/2010/main" val="408893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38AC2-16C0-2A42-8C59-5BC9418224E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EEF288B8-F02A-EA41-8056-E25C871736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DCA56139-6E92-4F4F-AA9E-AED57DB73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84895BFE-F112-D14B-A8F3-02E47D9BBEE9}"/>
              </a:ext>
            </a:extLst>
          </p:cNvPr>
          <p:cNvSpPr>
            <a:spLocks noGrp="1"/>
          </p:cNvSpPr>
          <p:nvPr>
            <p:ph type="dt" sz="half" idx="10"/>
          </p:nvPr>
        </p:nvSpPr>
        <p:spPr/>
        <p:txBody>
          <a:bodyPr/>
          <a:lstStyle/>
          <a:p>
            <a:fld id="{A09D1DA1-FAB1-B745-9261-80DA938DA4DC}" type="datetimeFigureOut">
              <a:rPr lang="es-MX" smtClean="0"/>
              <a:t>20/05/21</a:t>
            </a:fld>
            <a:endParaRPr lang="es-MX"/>
          </a:p>
        </p:txBody>
      </p:sp>
      <p:sp>
        <p:nvSpPr>
          <p:cNvPr id="6" name="Marcador de pie de página 5">
            <a:extLst>
              <a:ext uri="{FF2B5EF4-FFF2-40B4-BE49-F238E27FC236}">
                <a16:creationId xmlns:a16="http://schemas.microsoft.com/office/drawing/2014/main" id="{73ECC7E1-CA0E-FE4D-B129-DFE048BF57A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7B56465-03C7-0743-A0B2-44084497BDF5}"/>
              </a:ext>
            </a:extLst>
          </p:cNvPr>
          <p:cNvSpPr>
            <a:spLocks noGrp="1"/>
          </p:cNvSpPr>
          <p:nvPr>
            <p:ph type="sldNum" sz="quarter" idx="12"/>
          </p:nvPr>
        </p:nvSpPr>
        <p:spPr/>
        <p:txBody>
          <a:bodyPr/>
          <a:lstStyle/>
          <a:p>
            <a:fld id="{D1ADEA45-5947-E949-A476-D372B3BF16CE}" type="slidenum">
              <a:rPr lang="es-MX" smtClean="0"/>
              <a:t>‹Nº›</a:t>
            </a:fld>
            <a:endParaRPr lang="es-MX"/>
          </a:p>
        </p:txBody>
      </p:sp>
    </p:spTree>
    <p:extLst>
      <p:ext uri="{BB962C8B-B14F-4D97-AF65-F5344CB8AC3E}">
        <p14:creationId xmlns:p14="http://schemas.microsoft.com/office/powerpoint/2010/main" val="3920851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1FEAB-5235-424D-A5BF-E8A52549842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B16D3C34-EA1D-2B4C-AA90-2DC0AE89A8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86B68FCA-2B2D-F849-8998-FC3CC6B80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DA6B40F-7DD1-5B47-B640-DC9F9352D73A}"/>
              </a:ext>
            </a:extLst>
          </p:cNvPr>
          <p:cNvSpPr>
            <a:spLocks noGrp="1"/>
          </p:cNvSpPr>
          <p:nvPr>
            <p:ph type="dt" sz="half" idx="10"/>
          </p:nvPr>
        </p:nvSpPr>
        <p:spPr/>
        <p:txBody>
          <a:bodyPr/>
          <a:lstStyle/>
          <a:p>
            <a:fld id="{A09D1DA1-FAB1-B745-9261-80DA938DA4DC}" type="datetimeFigureOut">
              <a:rPr lang="es-MX" smtClean="0"/>
              <a:t>20/05/21</a:t>
            </a:fld>
            <a:endParaRPr lang="es-MX"/>
          </a:p>
        </p:txBody>
      </p:sp>
      <p:sp>
        <p:nvSpPr>
          <p:cNvPr id="6" name="Marcador de pie de página 5">
            <a:extLst>
              <a:ext uri="{FF2B5EF4-FFF2-40B4-BE49-F238E27FC236}">
                <a16:creationId xmlns:a16="http://schemas.microsoft.com/office/drawing/2014/main" id="{15694FA8-EAB2-6044-8187-AE8F5FFEECF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13AD55D-0C03-8A49-9F4A-4E0E35F3EF98}"/>
              </a:ext>
            </a:extLst>
          </p:cNvPr>
          <p:cNvSpPr>
            <a:spLocks noGrp="1"/>
          </p:cNvSpPr>
          <p:nvPr>
            <p:ph type="sldNum" sz="quarter" idx="12"/>
          </p:nvPr>
        </p:nvSpPr>
        <p:spPr/>
        <p:txBody>
          <a:bodyPr/>
          <a:lstStyle/>
          <a:p>
            <a:fld id="{D1ADEA45-5947-E949-A476-D372B3BF16CE}" type="slidenum">
              <a:rPr lang="es-MX" smtClean="0"/>
              <a:t>‹Nº›</a:t>
            </a:fld>
            <a:endParaRPr lang="es-MX"/>
          </a:p>
        </p:txBody>
      </p:sp>
    </p:spTree>
    <p:extLst>
      <p:ext uri="{BB962C8B-B14F-4D97-AF65-F5344CB8AC3E}">
        <p14:creationId xmlns:p14="http://schemas.microsoft.com/office/powerpoint/2010/main" val="147760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7257D6-885E-3341-886B-B4D3F31BE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FE11F990-E2B0-7747-A0DB-E9CC81ACE8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CC817F5A-F060-8C42-8F2E-2C574D4C86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D1DA1-FAB1-B745-9261-80DA938DA4DC}" type="datetimeFigureOut">
              <a:rPr lang="es-MX" smtClean="0"/>
              <a:t>20/05/21</a:t>
            </a:fld>
            <a:endParaRPr lang="es-MX"/>
          </a:p>
        </p:txBody>
      </p:sp>
      <p:sp>
        <p:nvSpPr>
          <p:cNvPr id="5" name="Marcador de pie de página 4">
            <a:extLst>
              <a:ext uri="{FF2B5EF4-FFF2-40B4-BE49-F238E27FC236}">
                <a16:creationId xmlns:a16="http://schemas.microsoft.com/office/drawing/2014/main" id="{346253C4-0146-1F4F-A762-602294EE9A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E3EB853-8171-C54D-B79B-FC20F74615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DEA45-5947-E949-A476-D372B3BF16CE}" type="slidenum">
              <a:rPr lang="es-MX" smtClean="0"/>
              <a:t>‹Nº›</a:t>
            </a:fld>
            <a:endParaRPr lang="es-MX"/>
          </a:p>
        </p:txBody>
      </p:sp>
    </p:spTree>
    <p:extLst>
      <p:ext uri="{BB962C8B-B14F-4D97-AF65-F5344CB8AC3E}">
        <p14:creationId xmlns:p14="http://schemas.microsoft.com/office/powerpoint/2010/main" val="2092786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1.jpg"/><Relationship Id="rId7" Type="http://schemas.openxmlformats.org/officeDocument/2006/relationships/hyperlink" Target="https://creativecommons.org/licenses/by/3.0/"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loquesigue.tv/temas/unam/" TargetMode="External"/><Relationship Id="rId5" Type="http://schemas.openxmlformats.org/officeDocument/2006/relationships/image" Target="../media/image2.jpg"/><Relationship Id="rId4" Type="http://schemas.openxmlformats.org/officeDocument/2006/relationships/hyperlink" Target="https://en.wikipedia.org/wiki/Escuela_Nacional_Preparatori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SOwl9B1Gq-s?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r.wikipedia.org/wiki/Zumba"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6d2_e0qvGnc?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Zumba_08122013_015.JPG"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d7sqMIkJOsc?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omosmass99.com.mx/dia-internacional-de-la-danza-hecho-en-casa/" TargetMode="External"/><Relationship Id="rId7" Type="http://schemas.openxmlformats.org/officeDocument/2006/relationships/hyperlink" Target="https://creativecommons.org/licenses/by-sa/3.0/"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commons.wikimedia.org/wiki/File:Estadio_Ol%C3%ADmpico_Universitario,_2011.jpg"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https://es.wikipedia.org/wiki/Pumas_CU"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javier_castanon/24137739114"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desdeelexilio.com/2017/10/28/la-felicidad-y-la-ley-de-los-catalanes-infelices/"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a:extLst>
              <a:ext uri="{FF2B5EF4-FFF2-40B4-BE49-F238E27FC236}">
                <a16:creationId xmlns:a16="http://schemas.microsoft.com/office/drawing/2014/main" id="{462B798D-A695-3144-858A-9F12E39DE143}"/>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rcRect l="2825" r="2825"/>
          <a:stretch/>
        </p:blipFill>
        <p:spPr>
          <a:xfrm>
            <a:off x="20" y="10"/>
            <a:ext cx="4977364" cy="6857990"/>
          </a:xfrm>
          <a:prstGeom prst="rect">
            <a:avLst/>
          </a:prstGeom>
        </p:spPr>
      </p:pic>
      <p:pic>
        <p:nvPicPr>
          <p:cNvPr id="6" name="Marcador de contenido 5">
            <a:extLst>
              <a:ext uri="{FF2B5EF4-FFF2-40B4-BE49-F238E27FC236}">
                <a16:creationId xmlns:a16="http://schemas.microsoft.com/office/drawing/2014/main" id="{B2748AE8-270F-D348-AF66-A845CAF039E8}"/>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t="643" r="3" b="3099"/>
          <a:stretch/>
        </p:blipFill>
        <p:spPr>
          <a:xfrm>
            <a:off x="4977384" y="10"/>
            <a:ext cx="7214616" cy="6857990"/>
          </a:xfrm>
          <a:prstGeom prst="rect">
            <a:avLst/>
          </a:prstGeom>
        </p:spPr>
      </p:pic>
      <p:sp>
        <p:nvSpPr>
          <p:cNvPr id="2" name="Título 1">
            <a:extLst>
              <a:ext uri="{FF2B5EF4-FFF2-40B4-BE49-F238E27FC236}">
                <a16:creationId xmlns:a16="http://schemas.microsoft.com/office/drawing/2014/main" id="{65B90CD6-B4C6-9248-AE49-397F51E92232}"/>
              </a:ext>
            </a:extLst>
          </p:cNvPr>
          <p:cNvSpPr>
            <a:spLocks noGrp="1"/>
          </p:cNvSpPr>
          <p:nvPr>
            <p:ph type="title"/>
          </p:nvPr>
        </p:nvSpPr>
        <p:spPr>
          <a:xfrm>
            <a:off x="6402773" y="5093376"/>
            <a:ext cx="4324351" cy="53949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normAutofit/>
          </a:bodyPr>
          <a:lstStyle/>
          <a:p>
            <a:pPr algn="ctr"/>
            <a:r>
              <a:rPr lang="en-US" sz="2700" b="1" kern="1200" dirty="0">
                <a:latin typeface="+mj-lt"/>
                <a:ea typeface="+mj-ea"/>
                <a:cs typeface="+mj-cs"/>
              </a:rPr>
              <a:t>ACTIVACIÓN FÍSICA</a:t>
            </a:r>
          </a:p>
        </p:txBody>
      </p:sp>
      <p:sp>
        <p:nvSpPr>
          <p:cNvPr id="14" name="Content Placeholder 13">
            <a:extLst>
              <a:ext uri="{FF2B5EF4-FFF2-40B4-BE49-F238E27FC236}">
                <a16:creationId xmlns:a16="http://schemas.microsoft.com/office/drawing/2014/main" id="{E130F342-904B-43BA-B1E2-8C0A31A67F2B}"/>
              </a:ext>
            </a:extLst>
          </p:cNvPr>
          <p:cNvSpPr>
            <a:spLocks noGrp="1"/>
          </p:cNvSpPr>
          <p:nvPr>
            <p:ph sz="half" idx="1"/>
          </p:nvPr>
        </p:nvSpPr>
        <p:spPr>
          <a:xfrm>
            <a:off x="6044932" y="5786437"/>
            <a:ext cx="5040034" cy="71794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normAutofit/>
          </a:bodyPr>
          <a:lstStyle/>
          <a:p>
            <a:pPr marL="0" indent="0" algn="ctr">
              <a:buNone/>
            </a:pPr>
            <a:r>
              <a:rPr lang="en-US" sz="1700" b="1" dirty="0"/>
              <a:t>COLEGIO DE DANZA</a:t>
            </a:r>
          </a:p>
        </p:txBody>
      </p:sp>
      <p:sp>
        <p:nvSpPr>
          <p:cNvPr id="7" name="CuadroTexto 6">
            <a:extLst>
              <a:ext uri="{FF2B5EF4-FFF2-40B4-BE49-F238E27FC236}">
                <a16:creationId xmlns:a16="http://schemas.microsoft.com/office/drawing/2014/main" id="{DCE9B2A6-6927-FE42-A7F8-1658A275455C}"/>
              </a:ext>
            </a:extLst>
          </p:cNvPr>
          <p:cNvSpPr txBox="1"/>
          <p:nvPr/>
        </p:nvSpPr>
        <p:spPr>
          <a:xfrm>
            <a:off x="9977932" y="6657945"/>
            <a:ext cx="2214068" cy="200055"/>
          </a:xfrm>
          <a:prstGeom prst="rect">
            <a:avLst/>
          </a:prstGeom>
          <a:solidFill>
            <a:srgbClr val="000000"/>
          </a:solidFill>
        </p:spPr>
        <p:txBody>
          <a:bodyPr wrap="none" rtlCol="0">
            <a:spAutoFit/>
          </a:bodyPr>
          <a:lstStyle/>
          <a:p>
            <a:pPr algn="r">
              <a:spcAft>
                <a:spcPts val="600"/>
              </a:spcAft>
            </a:pPr>
            <a:r>
              <a:rPr lang="es-MX" sz="700">
                <a:solidFill>
                  <a:srgbClr val="FFFFFF"/>
                </a:solidFill>
                <a:hlinkClick r:id="rId6" tooltip="https://loquesigue.tv/temas/unam/">
                  <a:extLst>
                    <a:ext uri="{A12FA001-AC4F-418D-AE19-62706E023703}">
                      <ahyp:hlinkClr xmlns:ahyp="http://schemas.microsoft.com/office/drawing/2018/hyperlinkcolor" val="tx"/>
                    </a:ext>
                  </a:extLst>
                </a:hlinkClick>
              </a:rPr>
              <a:t>Esta foto</a:t>
            </a:r>
            <a:r>
              <a:rPr lang="es-MX" sz="700">
                <a:solidFill>
                  <a:srgbClr val="FFFFFF"/>
                </a:solidFill>
              </a:rPr>
              <a:t> de Autor desconocido está bajo licencia </a:t>
            </a:r>
            <a:r>
              <a:rPr lang="es-MX"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s-MX" sz="700">
              <a:solidFill>
                <a:srgbClr val="FFFFFF"/>
              </a:solidFill>
            </a:endParaRPr>
          </a:p>
        </p:txBody>
      </p:sp>
      <p:sp>
        <p:nvSpPr>
          <p:cNvPr id="10" name="CuadroTexto 9">
            <a:extLst>
              <a:ext uri="{FF2B5EF4-FFF2-40B4-BE49-F238E27FC236}">
                <a16:creationId xmlns:a16="http://schemas.microsoft.com/office/drawing/2014/main" id="{128A929D-4297-A449-B658-585C3A4EAAA1}"/>
              </a:ext>
            </a:extLst>
          </p:cNvPr>
          <p:cNvSpPr txBox="1"/>
          <p:nvPr/>
        </p:nvSpPr>
        <p:spPr>
          <a:xfrm>
            <a:off x="20" y="6858000"/>
            <a:ext cx="2929007" cy="230832"/>
          </a:xfrm>
          <a:prstGeom prst="rect">
            <a:avLst/>
          </a:prstGeom>
          <a:solidFill>
            <a:srgbClr val="000000"/>
          </a:solidFill>
        </p:spPr>
        <p:txBody>
          <a:bodyPr wrap="none" rtlCol="0">
            <a:spAutoFit/>
          </a:bodyPr>
          <a:lstStyle/>
          <a:p>
            <a:r>
              <a:rPr lang="es-MX" sz="900">
                <a:hlinkClick r:id="rId4" tooltip="https://en.wikipedia.org/wiki/Escuela_Nacional_Preparatoria"/>
              </a:rPr>
              <a:t>Esta foto</a:t>
            </a:r>
            <a:r>
              <a:rPr lang="es-MX" sz="900"/>
              <a:t> de Autor desconocido está bajo licencia </a:t>
            </a:r>
            <a:r>
              <a:rPr lang="es-MX" sz="900">
                <a:hlinkClick r:id="rId8" tooltip="https://creativecommons.org/licenses/by-sa/3.0/"/>
              </a:rPr>
              <a:t>CC BY-SA</a:t>
            </a:r>
            <a:endParaRPr lang="es-MX" sz="900"/>
          </a:p>
        </p:txBody>
      </p:sp>
    </p:spTree>
    <p:extLst>
      <p:ext uri="{BB962C8B-B14F-4D97-AF65-F5344CB8AC3E}">
        <p14:creationId xmlns:p14="http://schemas.microsoft.com/office/powerpoint/2010/main" val="777173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7A7F770-3892-654C-986F-3294A351EE6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Danza y felicidad</a:t>
            </a:r>
          </a:p>
        </p:txBody>
      </p:sp>
      <p:pic>
        <p:nvPicPr>
          <p:cNvPr id="4" name="Elementos multimedia en línea 3" descr="La felicidad en la danza">
            <a:hlinkClick r:id="" action="ppaction://media"/>
            <a:extLst>
              <a:ext uri="{FF2B5EF4-FFF2-40B4-BE49-F238E27FC236}">
                <a16:creationId xmlns:a16="http://schemas.microsoft.com/office/drawing/2014/main" id="{B786ACFB-EF9D-344C-9894-5D0DD121B91F}"/>
              </a:ext>
            </a:extLst>
          </p:cNvPr>
          <p:cNvPicPr>
            <a:picLocks noGrp="1" noRot="1" noChangeAspect="1"/>
          </p:cNvPicPr>
          <p:nvPr>
            <p:ph idx="1"/>
            <a:videoFile r:link="rId1"/>
          </p:nvPr>
        </p:nvPicPr>
        <p:blipFill>
          <a:blip r:embed="rId3"/>
          <a:stretch>
            <a:fillRect/>
          </a:stretch>
        </p:blipFill>
        <p:spPr>
          <a:xfrm>
            <a:off x="2190045" y="1675227"/>
            <a:ext cx="7811909" cy="4394199"/>
          </a:xfrm>
          <a:prstGeom prst="rect">
            <a:avLst/>
          </a:prstGeom>
        </p:spPr>
      </p:pic>
    </p:spTree>
    <p:extLst>
      <p:ext uri="{BB962C8B-B14F-4D97-AF65-F5344CB8AC3E}">
        <p14:creationId xmlns:p14="http://schemas.microsoft.com/office/powerpoint/2010/main" val="10575417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7372E3C7-43BD-9849-90D9-90842397D3AE}"/>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b="15730"/>
          <a:stretch/>
        </p:blipFill>
        <p:spPr>
          <a:xfrm>
            <a:off x="20" y="10"/>
            <a:ext cx="12191980" cy="6857990"/>
          </a:xfrm>
          <a:prstGeom prst="rect">
            <a:avLst/>
          </a:prstGeom>
        </p:spPr>
      </p:pic>
      <p:sp>
        <p:nvSpPr>
          <p:cNvPr id="2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6"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98BEA71F-33B7-6645-8F0A-E7BAC1590FF2}"/>
              </a:ext>
            </a:extLst>
          </p:cNvPr>
          <p:cNvSpPr txBox="1"/>
          <p:nvPr/>
        </p:nvSpPr>
        <p:spPr>
          <a:xfrm>
            <a:off x="9857708" y="6657945"/>
            <a:ext cx="2334292" cy="200055"/>
          </a:xfrm>
          <a:prstGeom prst="rect">
            <a:avLst/>
          </a:prstGeom>
          <a:solidFill>
            <a:srgbClr val="000000"/>
          </a:solidFill>
        </p:spPr>
        <p:txBody>
          <a:bodyPr wrap="none" rtlCol="0">
            <a:spAutoFit/>
          </a:bodyPr>
          <a:lstStyle/>
          <a:p>
            <a:pPr algn="r">
              <a:spcAft>
                <a:spcPts val="600"/>
              </a:spcAft>
            </a:pPr>
            <a:r>
              <a:rPr lang="es-MX" sz="700">
                <a:solidFill>
                  <a:srgbClr val="FFFFFF"/>
                </a:solidFill>
                <a:hlinkClick r:id="rId3" tooltip="https://tr.wikipedia.org/wiki/Zumba">
                  <a:extLst>
                    <a:ext uri="{A12FA001-AC4F-418D-AE19-62706E023703}">
                      <ahyp:hlinkClr xmlns:ahyp="http://schemas.microsoft.com/office/drawing/2018/hyperlinkcolor" val="tx"/>
                    </a:ext>
                  </a:extLst>
                </a:hlinkClick>
              </a:rPr>
              <a:t>Esta foto</a:t>
            </a:r>
            <a:r>
              <a:rPr lang="es-MX" sz="700">
                <a:solidFill>
                  <a:srgbClr val="FFFFFF"/>
                </a:solidFill>
              </a:rPr>
              <a:t> de Autor desconocido está bajo licencia </a:t>
            </a:r>
            <a:r>
              <a:rPr lang="es-MX"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s-MX" sz="700">
              <a:solidFill>
                <a:srgbClr val="FFFFFF"/>
              </a:solidFill>
            </a:endParaRPr>
          </a:p>
        </p:txBody>
      </p:sp>
      <p:sp>
        <p:nvSpPr>
          <p:cNvPr id="9" name="CuadroTexto 8">
            <a:extLst>
              <a:ext uri="{FF2B5EF4-FFF2-40B4-BE49-F238E27FC236}">
                <a16:creationId xmlns:a16="http://schemas.microsoft.com/office/drawing/2014/main" id="{959BC25A-F573-2344-970B-F6552EF9F922}"/>
              </a:ext>
            </a:extLst>
          </p:cNvPr>
          <p:cNvSpPr txBox="1"/>
          <p:nvPr/>
        </p:nvSpPr>
        <p:spPr>
          <a:xfrm>
            <a:off x="7793164" y="2674980"/>
            <a:ext cx="4398816" cy="3785652"/>
          </a:xfrm>
          <a:prstGeom prst="rect">
            <a:avLst/>
          </a:prstGeom>
          <a:noFill/>
        </p:spPr>
        <p:txBody>
          <a:bodyPr wrap="square" rtlCol="0">
            <a:spAutoFit/>
          </a:bodyPr>
          <a:lstStyle/>
          <a:p>
            <a:pPr algn="ctr"/>
            <a:r>
              <a:rPr lang="es-MX" sz="2200" b="1" dirty="0"/>
              <a:t>Objetivos:</a:t>
            </a:r>
          </a:p>
          <a:p>
            <a:endParaRPr lang="es-MX" b="1" dirty="0"/>
          </a:p>
          <a:p>
            <a:pPr marL="285750" indent="-285750">
              <a:buFont typeface="Arial" panose="020B0604020202020204" pitchFamily="34" charset="0"/>
              <a:buChar char="•"/>
            </a:pPr>
            <a:r>
              <a:rPr lang="es-MX" sz="2000" b="1" dirty="0"/>
              <a:t>Reconocer los beneficios de la actividad física para llevar una vida saludable</a:t>
            </a:r>
          </a:p>
          <a:p>
            <a:pPr marL="285750" indent="-285750">
              <a:buFont typeface="Arial" panose="020B0604020202020204" pitchFamily="34" charset="0"/>
              <a:buChar char="•"/>
            </a:pPr>
            <a:r>
              <a:rPr lang="es-MX" sz="2000" b="1" dirty="0"/>
              <a:t>Conocer opciones universitarias (físicas y virtuales) que brindan actividad física: Danza UNAM y Deporte UNAM</a:t>
            </a:r>
          </a:p>
          <a:p>
            <a:pPr marL="285750" indent="-285750">
              <a:buFont typeface="Arial" panose="020B0604020202020204" pitchFamily="34" charset="0"/>
              <a:buChar char="•"/>
            </a:pPr>
            <a:r>
              <a:rPr lang="es-MX" sz="2000" b="1" dirty="0"/>
              <a:t>Adoptar un estilo de vida pleno y feliz con ayuda de la práctica del deporte o la danza.</a:t>
            </a:r>
          </a:p>
        </p:txBody>
      </p:sp>
    </p:spTree>
    <p:extLst>
      <p:ext uri="{BB962C8B-B14F-4D97-AF65-F5344CB8AC3E}">
        <p14:creationId xmlns:p14="http://schemas.microsoft.com/office/powerpoint/2010/main" val="229886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EB269AE-9100-7D47-A8BF-5714C59317E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¿Qué es la actividad física?</a:t>
            </a:r>
          </a:p>
        </p:txBody>
      </p:sp>
      <p:pic>
        <p:nvPicPr>
          <p:cNvPr id="4" name="Elementos multimedia en línea 3" descr="ACTIVACION FISICA">
            <a:hlinkClick r:id="" action="ppaction://media"/>
            <a:extLst>
              <a:ext uri="{FF2B5EF4-FFF2-40B4-BE49-F238E27FC236}">
                <a16:creationId xmlns:a16="http://schemas.microsoft.com/office/drawing/2014/main" id="{BA2CEC84-420D-8E44-B3E7-278D55E035AF}"/>
              </a:ext>
            </a:extLst>
          </p:cNvPr>
          <p:cNvPicPr>
            <a:picLocks noGrp="1" noRot="1" noChangeAspect="1"/>
          </p:cNvPicPr>
          <p:nvPr>
            <p:ph idx="1"/>
            <a:videoFile r:link="rId1"/>
          </p:nvPr>
        </p:nvPicPr>
        <p:blipFill>
          <a:blip r:embed="rId3"/>
          <a:stretch>
            <a:fillRect/>
          </a:stretch>
        </p:blipFill>
        <p:spPr>
          <a:xfrm>
            <a:off x="2190045" y="1675227"/>
            <a:ext cx="7811909" cy="4394199"/>
          </a:xfrm>
          <a:prstGeom prst="rect">
            <a:avLst/>
          </a:prstGeom>
        </p:spPr>
      </p:pic>
    </p:spTree>
    <p:extLst>
      <p:ext uri="{BB962C8B-B14F-4D97-AF65-F5344CB8AC3E}">
        <p14:creationId xmlns:p14="http://schemas.microsoft.com/office/powerpoint/2010/main" val="1999497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pic>
        <p:nvPicPr>
          <p:cNvPr id="5" name="Marcador de contenido 4">
            <a:extLst>
              <a:ext uri="{FF2B5EF4-FFF2-40B4-BE49-F238E27FC236}">
                <a16:creationId xmlns:a16="http://schemas.microsoft.com/office/drawing/2014/main" id="{6AFDE96F-657F-3342-AFE9-42C41AAE0A6D}"/>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1278" r="23298" b="7814"/>
          <a:stretch/>
        </p:blipFill>
        <p:spPr>
          <a:xfrm>
            <a:off x="5389563" y="728663"/>
            <a:ext cx="5738813" cy="4522788"/>
          </a:xfrm>
          <a:prstGeom prst="rect">
            <a:avLst/>
          </a:prstGeom>
        </p:spPr>
      </p:pic>
      <p:sp>
        <p:nvSpPr>
          <p:cNvPr id="6" name="CuadroTexto 5">
            <a:extLst>
              <a:ext uri="{FF2B5EF4-FFF2-40B4-BE49-F238E27FC236}">
                <a16:creationId xmlns:a16="http://schemas.microsoft.com/office/drawing/2014/main" id="{55DE71CD-727D-F54A-8AA2-C7394F56DB58}"/>
              </a:ext>
            </a:extLst>
          </p:cNvPr>
          <p:cNvSpPr txBox="1"/>
          <p:nvPr/>
        </p:nvSpPr>
        <p:spPr>
          <a:xfrm>
            <a:off x="8794083" y="5051396"/>
            <a:ext cx="2334293" cy="200055"/>
          </a:xfrm>
          <a:prstGeom prst="rect">
            <a:avLst/>
          </a:prstGeom>
          <a:solidFill>
            <a:srgbClr val="000000"/>
          </a:solidFill>
        </p:spPr>
        <p:txBody>
          <a:bodyPr wrap="none" rtlCol="0" anchor="t">
            <a:spAutoFit/>
          </a:bodyPr>
          <a:lstStyle/>
          <a:p>
            <a:pPr algn="r">
              <a:spcAft>
                <a:spcPts val="600"/>
              </a:spcAft>
            </a:pPr>
            <a:r>
              <a:rPr lang="es-MX" sz="700">
                <a:solidFill>
                  <a:srgbClr val="FFFFFF"/>
                </a:solidFill>
                <a:hlinkClick r:id="rId3" tooltip="https://commons.wikimedia.org/wiki/File:Zumba_08122013_015.JPG">
                  <a:extLst>
                    <a:ext uri="{A12FA001-AC4F-418D-AE19-62706E023703}">
                      <ahyp:hlinkClr xmlns:ahyp="http://schemas.microsoft.com/office/drawing/2018/hyperlinkcolor" val="tx"/>
                    </a:ext>
                  </a:extLst>
                </a:hlinkClick>
              </a:rPr>
              <a:t>Esta foto</a:t>
            </a:r>
            <a:r>
              <a:rPr lang="es-MX" sz="700">
                <a:solidFill>
                  <a:srgbClr val="FFFFFF"/>
                </a:solidFill>
              </a:rPr>
              <a:t> de Autor desconocido está bajo licencia </a:t>
            </a:r>
            <a:r>
              <a:rPr lang="es-MX"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s-MX" sz="700">
              <a:solidFill>
                <a:srgbClr val="FFFFFF"/>
              </a:solidFill>
            </a:endParaRPr>
          </a:p>
        </p:txBody>
      </p:sp>
      <p:sp>
        <p:nvSpPr>
          <p:cNvPr id="2" name="Título 1">
            <a:extLst>
              <a:ext uri="{FF2B5EF4-FFF2-40B4-BE49-F238E27FC236}">
                <a16:creationId xmlns:a16="http://schemas.microsoft.com/office/drawing/2014/main" id="{69285F6E-5678-CF45-9ACA-6419B037B0C0}"/>
              </a:ext>
            </a:extLst>
          </p:cNvPr>
          <p:cNvSpPr>
            <a:spLocks noGrp="1"/>
          </p:cNvSpPr>
          <p:nvPr>
            <p:ph type="title"/>
          </p:nvPr>
        </p:nvSpPr>
        <p:spPr>
          <a:xfrm>
            <a:off x="100013" y="285750"/>
            <a:ext cx="3381357" cy="6243638"/>
          </a:xfrm>
        </p:spPr>
        <p:txBody>
          <a:bodyPr vert="horz" lIns="91440" tIns="45720" rIns="91440" bIns="45720" rtlCol="0">
            <a:noAutofit/>
          </a:bodyPr>
          <a:lstStyle/>
          <a:p>
            <a:r>
              <a:rPr lang="en-US" sz="2400" b="1" dirty="0" err="1">
                <a:solidFill>
                  <a:srgbClr val="FFFFFF"/>
                </a:solidFill>
              </a:rPr>
              <a:t>Características</a:t>
            </a:r>
            <a:r>
              <a:rPr lang="en-US" sz="2400" b="1" dirty="0">
                <a:solidFill>
                  <a:srgbClr val="FFFFFF"/>
                </a:solidFill>
              </a:rPr>
              <a:t>:</a:t>
            </a:r>
            <a:br>
              <a:rPr lang="en-US" sz="2400" b="1" dirty="0">
                <a:solidFill>
                  <a:srgbClr val="FFFFFF"/>
                </a:solidFill>
              </a:rPr>
            </a:br>
            <a:br>
              <a:rPr lang="en-US" sz="2400" b="1" dirty="0">
                <a:solidFill>
                  <a:srgbClr val="FFFFFF"/>
                </a:solidFill>
              </a:rPr>
            </a:br>
            <a:r>
              <a:rPr lang="en-US" sz="2400" b="1" dirty="0">
                <a:solidFill>
                  <a:srgbClr val="FFFFFF"/>
                </a:solidFill>
              </a:rPr>
              <a:t>1. 30 </a:t>
            </a:r>
            <a:r>
              <a:rPr lang="en-US" sz="2400" b="1" dirty="0" err="1">
                <a:solidFill>
                  <a:srgbClr val="FFFFFF"/>
                </a:solidFill>
              </a:rPr>
              <a:t>minutos</a:t>
            </a:r>
            <a:r>
              <a:rPr lang="en-US" sz="2400" b="1" dirty="0">
                <a:solidFill>
                  <a:srgbClr val="FFFFFF"/>
                </a:solidFill>
              </a:rPr>
              <a:t> al día</a:t>
            </a:r>
            <a:br>
              <a:rPr lang="en-US" sz="2400" b="1" dirty="0">
                <a:solidFill>
                  <a:srgbClr val="FFFFFF"/>
                </a:solidFill>
              </a:rPr>
            </a:br>
            <a:r>
              <a:rPr lang="en-US" sz="2400" b="1" dirty="0">
                <a:solidFill>
                  <a:srgbClr val="FFFFFF"/>
                </a:solidFill>
              </a:rPr>
              <a:t>2. </a:t>
            </a:r>
            <a:r>
              <a:rPr lang="en-US" sz="2400" b="1" dirty="0" err="1">
                <a:solidFill>
                  <a:srgbClr val="FFFFFF"/>
                </a:solidFill>
              </a:rPr>
              <a:t>Bailar</a:t>
            </a:r>
            <a:r>
              <a:rPr lang="en-US" sz="2400" b="1" dirty="0">
                <a:solidFill>
                  <a:srgbClr val="FFFFFF"/>
                </a:solidFill>
              </a:rPr>
              <a:t>, </a:t>
            </a:r>
            <a:r>
              <a:rPr lang="en-US" sz="2400" b="1" dirty="0" err="1">
                <a:solidFill>
                  <a:srgbClr val="FFFFFF"/>
                </a:solidFill>
              </a:rPr>
              <a:t>practicar</a:t>
            </a:r>
            <a:r>
              <a:rPr lang="en-US" sz="2400" b="1" dirty="0">
                <a:solidFill>
                  <a:srgbClr val="FFFFFF"/>
                </a:solidFill>
              </a:rPr>
              <a:t> un </a:t>
            </a:r>
            <a:r>
              <a:rPr lang="en-US" sz="2400" b="1" dirty="0" err="1">
                <a:solidFill>
                  <a:srgbClr val="FFFFFF"/>
                </a:solidFill>
              </a:rPr>
              <a:t>deporte</a:t>
            </a:r>
            <a:r>
              <a:rPr lang="en-US" sz="2400" b="1" dirty="0">
                <a:solidFill>
                  <a:srgbClr val="FFFFFF"/>
                </a:solidFill>
              </a:rPr>
              <a:t>, </a:t>
            </a:r>
            <a:r>
              <a:rPr lang="en-US" sz="2400" b="1" dirty="0" err="1">
                <a:solidFill>
                  <a:srgbClr val="FFFFFF"/>
                </a:solidFill>
              </a:rPr>
              <a:t>salir</a:t>
            </a:r>
            <a:r>
              <a:rPr lang="en-US" sz="2400" b="1" dirty="0">
                <a:solidFill>
                  <a:srgbClr val="FFFFFF"/>
                </a:solidFill>
              </a:rPr>
              <a:t> a </a:t>
            </a:r>
            <a:r>
              <a:rPr lang="en-US" sz="2400" b="1" dirty="0" err="1">
                <a:solidFill>
                  <a:srgbClr val="FFFFFF"/>
                </a:solidFill>
              </a:rPr>
              <a:t>caminar</a:t>
            </a:r>
            <a:br>
              <a:rPr lang="en-US" sz="2400" b="1" dirty="0">
                <a:solidFill>
                  <a:srgbClr val="FFFFFF"/>
                </a:solidFill>
              </a:rPr>
            </a:br>
            <a:r>
              <a:rPr lang="en-US" sz="2400" b="1" dirty="0">
                <a:solidFill>
                  <a:srgbClr val="FFFFFF"/>
                </a:solidFill>
              </a:rPr>
              <a:t>3. No se require </a:t>
            </a:r>
            <a:r>
              <a:rPr lang="en-US" sz="2400" b="1" dirty="0" err="1">
                <a:solidFill>
                  <a:srgbClr val="FFFFFF"/>
                </a:solidFill>
              </a:rPr>
              <a:t>inscripción</a:t>
            </a:r>
            <a:r>
              <a:rPr lang="en-US" sz="2400" b="1" dirty="0">
                <a:solidFill>
                  <a:srgbClr val="FFFFFF"/>
                </a:solidFill>
              </a:rPr>
              <a:t> a </a:t>
            </a:r>
            <a:r>
              <a:rPr lang="en-US" sz="2400" b="1" dirty="0" err="1">
                <a:solidFill>
                  <a:srgbClr val="FFFFFF"/>
                </a:solidFill>
              </a:rPr>
              <a:t>albercas</a:t>
            </a:r>
            <a:r>
              <a:rPr lang="en-US" sz="2400" b="1" dirty="0">
                <a:solidFill>
                  <a:srgbClr val="FFFFFF"/>
                </a:solidFill>
              </a:rPr>
              <a:t> o </a:t>
            </a:r>
            <a:r>
              <a:rPr lang="en-US" sz="2400" b="1" dirty="0" err="1">
                <a:solidFill>
                  <a:srgbClr val="FFFFFF"/>
                </a:solidFill>
              </a:rPr>
              <a:t>gimnasios</a:t>
            </a:r>
            <a:br>
              <a:rPr lang="en-US" sz="2400" b="1" dirty="0">
                <a:solidFill>
                  <a:srgbClr val="FFFFFF"/>
                </a:solidFill>
              </a:rPr>
            </a:br>
            <a:r>
              <a:rPr lang="en-US" sz="2400" b="1" dirty="0">
                <a:solidFill>
                  <a:srgbClr val="FFFFFF"/>
                </a:solidFill>
              </a:rPr>
              <a:t>4. Reduce el </a:t>
            </a:r>
            <a:r>
              <a:rPr lang="en-US" sz="2400" b="1" dirty="0" err="1">
                <a:solidFill>
                  <a:srgbClr val="FFFFFF"/>
                </a:solidFill>
              </a:rPr>
              <a:t>riesgo</a:t>
            </a:r>
            <a:r>
              <a:rPr lang="en-US" sz="2400" b="1" dirty="0">
                <a:solidFill>
                  <a:srgbClr val="FFFFFF"/>
                </a:solidFill>
              </a:rPr>
              <a:t> de </a:t>
            </a:r>
            <a:r>
              <a:rPr lang="en-US" sz="2400" b="1" dirty="0" err="1">
                <a:solidFill>
                  <a:srgbClr val="FFFFFF"/>
                </a:solidFill>
              </a:rPr>
              <a:t>padecer</a:t>
            </a:r>
            <a:r>
              <a:rPr lang="en-US" sz="2400" b="1" dirty="0">
                <a:solidFill>
                  <a:srgbClr val="FFFFFF"/>
                </a:solidFill>
              </a:rPr>
              <a:t> </a:t>
            </a:r>
            <a:r>
              <a:rPr lang="en-US" sz="2400" b="1" dirty="0" err="1">
                <a:solidFill>
                  <a:srgbClr val="FFFFFF"/>
                </a:solidFill>
              </a:rPr>
              <a:t>enfermedades</a:t>
            </a:r>
            <a:r>
              <a:rPr lang="en-US" sz="2400" b="1" dirty="0">
                <a:solidFill>
                  <a:srgbClr val="FFFFFF"/>
                </a:solidFill>
              </a:rPr>
              <a:t> </a:t>
            </a:r>
            <a:r>
              <a:rPr lang="en-US" sz="2400" b="1" dirty="0" err="1">
                <a:solidFill>
                  <a:srgbClr val="FFFFFF"/>
                </a:solidFill>
              </a:rPr>
              <a:t>como</a:t>
            </a:r>
            <a:r>
              <a:rPr lang="en-US" sz="2400" b="1" dirty="0">
                <a:solidFill>
                  <a:srgbClr val="FFFFFF"/>
                </a:solidFill>
              </a:rPr>
              <a:t> diabetes u </a:t>
            </a:r>
            <a:r>
              <a:rPr lang="en-US" sz="2400" b="1" dirty="0" err="1">
                <a:solidFill>
                  <a:srgbClr val="FFFFFF"/>
                </a:solidFill>
              </a:rPr>
              <a:t>obesidad</a:t>
            </a:r>
            <a:br>
              <a:rPr lang="en-US" sz="2400" b="1" dirty="0">
                <a:solidFill>
                  <a:srgbClr val="FFFFFF"/>
                </a:solidFill>
              </a:rPr>
            </a:br>
            <a:r>
              <a:rPr lang="en-US" sz="2400" b="1" dirty="0">
                <a:solidFill>
                  <a:srgbClr val="FFFFFF"/>
                </a:solidFill>
              </a:rPr>
              <a:t>5. </a:t>
            </a:r>
            <a:r>
              <a:rPr lang="en-US" sz="2400" b="1" dirty="0" err="1">
                <a:solidFill>
                  <a:srgbClr val="FFFFFF"/>
                </a:solidFill>
              </a:rPr>
              <a:t>Fortalece</a:t>
            </a:r>
            <a:r>
              <a:rPr lang="en-US" sz="2400" b="1" dirty="0">
                <a:solidFill>
                  <a:srgbClr val="FFFFFF"/>
                </a:solidFill>
              </a:rPr>
              <a:t> los </a:t>
            </a:r>
            <a:r>
              <a:rPr lang="en-US" sz="2400" b="1" dirty="0" err="1">
                <a:solidFill>
                  <a:srgbClr val="FFFFFF"/>
                </a:solidFill>
              </a:rPr>
              <a:t>lazos</a:t>
            </a:r>
            <a:r>
              <a:rPr lang="en-US" sz="2400" b="1" dirty="0">
                <a:solidFill>
                  <a:srgbClr val="FFFFFF"/>
                </a:solidFill>
              </a:rPr>
              <a:t> </a:t>
            </a:r>
            <a:r>
              <a:rPr lang="en-US" sz="2400" b="1" dirty="0" err="1">
                <a:solidFill>
                  <a:srgbClr val="FFFFFF"/>
                </a:solidFill>
              </a:rPr>
              <a:t>afectivos</a:t>
            </a:r>
            <a:r>
              <a:rPr lang="en-US" sz="2400" b="1" dirty="0">
                <a:solidFill>
                  <a:srgbClr val="FFFFFF"/>
                </a:solidFill>
              </a:rPr>
              <a:t> </a:t>
            </a:r>
            <a:r>
              <a:rPr lang="en-US" sz="2400" b="1" dirty="0" err="1">
                <a:solidFill>
                  <a:srgbClr val="FFFFFF"/>
                </a:solidFill>
              </a:rPr>
              <a:t>en</a:t>
            </a:r>
            <a:r>
              <a:rPr lang="en-US" sz="2400" b="1" dirty="0">
                <a:solidFill>
                  <a:srgbClr val="FFFFFF"/>
                </a:solidFill>
              </a:rPr>
              <a:t> modo </a:t>
            </a:r>
            <a:r>
              <a:rPr lang="en-US" sz="2400" b="1" dirty="0" err="1">
                <a:solidFill>
                  <a:srgbClr val="FFFFFF"/>
                </a:solidFill>
              </a:rPr>
              <a:t>presencial</a:t>
            </a:r>
            <a:r>
              <a:rPr lang="en-US" sz="2400" b="1" dirty="0">
                <a:solidFill>
                  <a:srgbClr val="FFFFFF"/>
                </a:solidFill>
              </a:rPr>
              <a:t> y virtual</a:t>
            </a:r>
            <a:br>
              <a:rPr lang="en-US" sz="2400" b="1" dirty="0">
                <a:solidFill>
                  <a:srgbClr val="FFFFFF"/>
                </a:solidFill>
              </a:rPr>
            </a:br>
            <a:r>
              <a:rPr lang="en-US" sz="2400" b="1" dirty="0">
                <a:solidFill>
                  <a:srgbClr val="FFFFFF"/>
                </a:solidFill>
              </a:rPr>
              <a:t>6. El </a:t>
            </a:r>
            <a:r>
              <a:rPr lang="en-US" sz="2400" b="1" dirty="0" err="1">
                <a:solidFill>
                  <a:srgbClr val="FFFFFF"/>
                </a:solidFill>
              </a:rPr>
              <a:t>deporte</a:t>
            </a:r>
            <a:r>
              <a:rPr lang="en-US" sz="2400" b="1" dirty="0">
                <a:solidFill>
                  <a:srgbClr val="FFFFFF"/>
                </a:solidFill>
              </a:rPr>
              <a:t> y la danza </a:t>
            </a:r>
            <a:r>
              <a:rPr lang="en-US" sz="2400" b="1" dirty="0" err="1">
                <a:solidFill>
                  <a:srgbClr val="FFFFFF"/>
                </a:solidFill>
              </a:rPr>
              <a:t>liberan</a:t>
            </a:r>
            <a:r>
              <a:rPr lang="en-US" sz="2400" b="1" dirty="0">
                <a:solidFill>
                  <a:srgbClr val="FFFFFF"/>
                </a:solidFill>
              </a:rPr>
              <a:t> </a:t>
            </a:r>
            <a:r>
              <a:rPr lang="en-US" sz="2400" b="1" dirty="0" err="1">
                <a:solidFill>
                  <a:srgbClr val="FFFFFF"/>
                </a:solidFill>
              </a:rPr>
              <a:t>endorfinas</a:t>
            </a:r>
            <a:endParaRPr lang="en-US" sz="2400" b="1" dirty="0">
              <a:solidFill>
                <a:srgbClr val="FFFFFF"/>
              </a:solidFill>
            </a:endParaRPr>
          </a:p>
        </p:txBody>
      </p:sp>
    </p:spTree>
    <p:extLst>
      <p:ext uri="{BB962C8B-B14F-4D97-AF65-F5344CB8AC3E}">
        <p14:creationId xmlns:p14="http://schemas.microsoft.com/office/powerpoint/2010/main" val="1081106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E25DA06-19BC-6440-A24F-AEE1D5DA941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Beneficios de la actividad física</a:t>
            </a:r>
          </a:p>
        </p:txBody>
      </p:sp>
      <p:pic>
        <p:nvPicPr>
          <p:cNvPr id="4" name="Elementos multimedia en línea 3" descr="DÍA MUNDIAL DE LA ACTIVIDAD FISICA">
            <a:hlinkClick r:id="" action="ppaction://media"/>
            <a:extLst>
              <a:ext uri="{FF2B5EF4-FFF2-40B4-BE49-F238E27FC236}">
                <a16:creationId xmlns:a16="http://schemas.microsoft.com/office/drawing/2014/main" id="{12C267CF-6D58-704C-BFA2-953A3D3E46F5}"/>
              </a:ext>
            </a:extLst>
          </p:cNvPr>
          <p:cNvPicPr>
            <a:picLocks noRot="1" noChangeAspect="1"/>
          </p:cNvPicPr>
          <p:nvPr>
            <a:videoFile r:link="rId1"/>
          </p:nvPr>
        </p:nvPicPr>
        <p:blipFill>
          <a:blip r:embed="rId3"/>
          <a:stretch>
            <a:fillRect/>
          </a:stretch>
        </p:blipFill>
        <p:spPr>
          <a:xfrm>
            <a:off x="2190045" y="1675227"/>
            <a:ext cx="7811909" cy="4394199"/>
          </a:xfrm>
          <a:prstGeom prst="rect">
            <a:avLst/>
          </a:prstGeom>
        </p:spPr>
      </p:pic>
    </p:spTree>
    <p:extLst>
      <p:ext uri="{BB962C8B-B14F-4D97-AF65-F5344CB8AC3E}">
        <p14:creationId xmlns:p14="http://schemas.microsoft.com/office/powerpoint/2010/main" val="31733714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Rectangle 2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ítulo 1">
            <a:extLst>
              <a:ext uri="{FF2B5EF4-FFF2-40B4-BE49-F238E27FC236}">
                <a16:creationId xmlns:a16="http://schemas.microsoft.com/office/drawing/2014/main" id="{BBCFE5AE-D389-9B4A-980C-81FB61C93189}"/>
              </a:ext>
            </a:extLst>
          </p:cNvPr>
          <p:cNvSpPr>
            <a:spLocks noGrp="1"/>
          </p:cNvSpPr>
          <p:nvPr>
            <p:ph type="title"/>
          </p:nvPr>
        </p:nvSpPr>
        <p:spPr>
          <a:xfrm>
            <a:off x="888630" y="4563895"/>
            <a:ext cx="5109005" cy="1777829"/>
          </a:xfrm>
        </p:spPr>
        <p:txBody>
          <a:bodyPr>
            <a:normAutofit/>
          </a:bodyPr>
          <a:lstStyle/>
          <a:p>
            <a:pPr algn="ctr"/>
            <a:r>
              <a:rPr lang="es-MX" sz="4000" dirty="0"/>
              <a:t>OPCIONES QUE TENEMOS COMO UNIVERSITARIOS</a:t>
            </a:r>
          </a:p>
        </p:txBody>
      </p:sp>
      <p:pic>
        <p:nvPicPr>
          <p:cNvPr id="10" name="Marcador de contenido 9">
            <a:extLst>
              <a:ext uri="{FF2B5EF4-FFF2-40B4-BE49-F238E27FC236}">
                <a16:creationId xmlns:a16="http://schemas.microsoft.com/office/drawing/2014/main" id="{FA1188C5-8F33-FD44-B8A6-05B79208FBA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995" r="5047" b="-3"/>
          <a:stretch/>
        </p:blipFill>
        <p:spPr>
          <a:xfrm>
            <a:off x="20" y="10"/>
            <a:ext cx="5997616" cy="4306823"/>
          </a:xfrm>
          <a:custGeom>
            <a:avLst/>
            <a:gdLst/>
            <a:ahLst/>
            <a:cxnLst/>
            <a:rect l="l" t="t" r="r" b="b"/>
            <a:pathLst>
              <a:path w="5997636" h="4306833">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p:spPr>
      </p:pic>
      <p:pic>
        <p:nvPicPr>
          <p:cNvPr id="13" name="Imagen 12">
            <a:extLst>
              <a:ext uri="{FF2B5EF4-FFF2-40B4-BE49-F238E27FC236}">
                <a16:creationId xmlns:a16="http://schemas.microsoft.com/office/drawing/2014/main" id="{5B6B4F0C-1D46-944B-8CEE-789B976C38CF}"/>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5455" r="1505" b="2"/>
          <a:stretch/>
        </p:blipFill>
        <p:spPr>
          <a:xfrm>
            <a:off x="6176435" y="10"/>
            <a:ext cx="6015565" cy="4299555"/>
          </a:xfrm>
          <a:custGeom>
            <a:avLst/>
            <a:gdLst/>
            <a:ahLst/>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p:spPr>
      </p:pic>
      <p:sp>
        <p:nvSpPr>
          <p:cNvPr id="18" name="Content Placeholder 17">
            <a:extLst>
              <a:ext uri="{FF2B5EF4-FFF2-40B4-BE49-F238E27FC236}">
                <a16:creationId xmlns:a16="http://schemas.microsoft.com/office/drawing/2014/main" id="{085D889A-CFDA-4244-91A4-2C1D9B466DFF}"/>
              </a:ext>
            </a:extLst>
          </p:cNvPr>
          <p:cNvSpPr>
            <a:spLocks noGrp="1"/>
          </p:cNvSpPr>
          <p:nvPr>
            <p:ph idx="1"/>
          </p:nvPr>
        </p:nvSpPr>
        <p:spPr>
          <a:xfrm>
            <a:off x="6191776" y="4571423"/>
            <a:ext cx="5208544" cy="1770300"/>
          </a:xfrm>
        </p:spPr>
        <p:txBody>
          <a:bodyPr anchor="ctr">
            <a:normAutofit/>
          </a:bodyPr>
          <a:lstStyle/>
          <a:p>
            <a:pPr algn="ctr"/>
            <a:r>
              <a:rPr lang="en-US" sz="3200" dirty="0"/>
              <a:t>DEPORTE UNAM</a:t>
            </a:r>
          </a:p>
          <a:p>
            <a:pPr algn="ctr"/>
            <a:r>
              <a:rPr lang="en-US" sz="3200" dirty="0"/>
              <a:t>DANZA UNAM</a:t>
            </a:r>
          </a:p>
        </p:txBody>
      </p:sp>
      <p:sp>
        <p:nvSpPr>
          <p:cNvPr id="11" name="CuadroTexto 10">
            <a:extLst>
              <a:ext uri="{FF2B5EF4-FFF2-40B4-BE49-F238E27FC236}">
                <a16:creationId xmlns:a16="http://schemas.microsoft.com/office/drawing/2014/main" id="{DD464972-5F3C-934A-A124-CD66FE0FD5EE}"/>
              </a:ext>
            </a:extLst>
          </p:cNvPr>
          <p:cNvSpPr txBox="1"/>
          <p:nvPr/>
        </p:nvSpPr>
        <p:spPr>
          <a:xfrm>
            <a:off x="9977932" y="6870700"/>
            <a:ext cx="2214068" cy="200055"/>
          </a:xfrm>
          <a:prstGeom prst="rect">
            <a:avLst/>
          </a:prstGeom>
          <a:solidFill>
            <a:srgbClr val="000000"/>
          </a:solidFill>
        </p:spPr>
        <p:txBody>
          <a:bodyPr wrap="none" rtlCol="0">
            <a:spAutoFit/>
          </a:bodyPr>
          <a:lstStyle/>
          <a:p>
            <a:pPr algn="r">
              <a:spcAft>
                <a:spcPts val="600"/>
              </a:spcAft>
            </a:pPr>
            <a:r>
              <a:rPr lang="es-MX" sz="700">
                <a:solidFill>
                  <a:srgbClr val="FFFFFF"/>
                </a:solidFill>
                <a:hlinkClick r:id="rId3" tooltip="https://www.somosmass99.com.mx/dia-internacional-de-la-danza-hecho-en-casa/">
                  <a:extLst>
                    <a:ext uri="{A12FA001-AC4F-418D-AE19-62706E023703}">
                      <ahyp:hlinkClr xmlns:ahyp="http://schemas.microsoft.com/office/drawing/2018/hyperlinkcolor" val="tx"/>
                    </a:ext>
                  </a:extLst>
                </a:hlinkClick>
              </a:rPr>
              <a:t>Esta foto</a:t>
            </a:r>
            <a:r>
              <a:rPr lang="es-MX" sz="700">
                <a:solidFill>
                  <a:srgbClr val="FFFFFF"/>
                </a:solidFill>
              </a:rPr>
              <a:t> de Autor desconocido está bajo licencia </a:t>
            </a:r>
            <a:r>
              <a:rPr lang="es-MX"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s-MX" sz="700">
              <a:solidFill>
                <a:srgbClr val="FFFFFF"/>
              </a:solidFill>
            </a:endParaRPr>
          </a:p>
        </p:txBody>
      </p:sp>
      <p:sp>
        <p:nvSpPr>
          <p:cNvPr id="14" name="CuadroTexto 13">
            <a:extLst>
              <a:ext uri="{FF2B5EF4-FFF2-40B4-BE49-F238E27FC236}">
                <a16:creationId xmlns:a16="http://schemas.microsoft.com/office/drawing/2014/main" id="{D3E84758-59C1-3B4E-BF85-61D0F1A2BA6C}"/>
              </a:ext>
            </a:extLst>
          </p:cNvPr>
          <p:cNvSpPr txBox="1"/>
          <p:nvPr/>
        </p:nvSpPr>
        <p:spPr>
          <a:xfrm>
            <a:off x="7630939" y="6870700"/>
            <a:ext cx="2334293" cy="200055"/>
          </a:xfrm>
          <a:prstGeom prst="rect">
            <a:avLst/>
          </a:prstGeom>
          <a:solidFill>
            <a:srgbClr val="000000"/>
          </a:solidFill>
        </p:spPr>
        <p:txBody>
          <a:bodyPr wrap="none" rtlCol="0">
            <a:spAutoFit/>
          </a:bodyPr>
          <a:lstStyle/>
          <a:p>
            <a:pPr algn="r">
              <a:spcAft>
                <a:spcPts val="600"/>
              </a:spcAft>
            </a:pPr>
            <a:r>
              <a:rPr lang="es-MX" sz="700">
                <a:solidFill>
                  <a:srgbClr val="FFFFFF"/>
                </a:solidFill>
                <a:hlinkClick r:id="rId5" tooltip="https://commons.wikimedia.org/wiki/File:Estadio_Ol%C3%ADmpico_Universitario,_2011.jpg">
                  <a:extLst>
                    <a:ext uri="{A12FA001-AC4F-418D-AE19-62706E023703}">
                      <ahyp:hlinkClr xmlns:ahyp="http://schemas.microsoft.com/office/drawing/2018/hyperlinkcolor" val="tx"/>
                    </a:ext>
                  </a:extLst>
                </a:hlinkClick>
              </a:rPr>
              <a:t>Esta foto</a:t>
            </a:r>
            <a:r>
              <a:rPr lang="es-MX" sz="700">
                <a:solidFill>
                  <a:srgbClr val="FFFFFF"/>
                </a:solidFill>
              </a:rPr>
              <a:t> de Autor desconocido está bajo licencia </a:t>
            </a:r>
            <a:r>
              <a:rPr lang="es-MX"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s-MX" sz="700">
              <a:solidFill>
                <a:srgbClr val="FFFFFF"/>
              </a:solidFill>
            </a:endParaRPr>
          </a:p>
        </p:txBody>
      </p:sp>
    </p:spTree>
    <p:extLst>
      <p:ext uri="{BB962C8B-B14F-4D97-AF65-F5344CB8AC3E}">
        <p14:creationId xmlns:p14="http://schemas.microsoft.com/office/powerpoint/2010/main" val="3362375285"/>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1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ADD416A-8BEF-3941-BDE6-81CEA04C5119}"/>
              </a:ext>
            </a:extLst>
          </p:cNvPr>
          <p:cNvSpPr>
            <a:spLocks noGrp="1"/>
          </p:cNvSpPr>
          <p:nvPr>
            <p:ph type="title"/>
          </p:nvPr>
        </p:nvSpPr>
        <p:spPr>
          <a:xfrm>
            <a:off x="894164" y="1487484"/>
            <a:ext cx="4605340" cy="3883032"/>
          </a:xfrm>
        </p:spPr>
        <p:txBody>
          <a:bodyPr vert="horz" lIns="91440" tIns="45720" rIns="91440" bIns="45720" rtlCol="0" anchor="b">
            <a:normAutofit fontScale="90000"/>
          </a:bodyPr>
          <a:lstStyle/>
          <a:p>
            <a:r>
              <a:rPr lang="en-US" sz="5000" dirty="0" err="1">
                <a:solidFill>
                  <a:schemeClr val="bg1"/>
                </a:solidFill>
              </a:rPr>
              <a:t>Deporte</a:t>
            </a:r>
            <a:r>
              <a:rPr lang="en-US" sz="5000" dirty="0">
                <a:solidFill>
                  <a:schemeClr val="bg1"/>
                </a:solidFill>
              </a:rPr>
              <a:t> UNAM</a:t>
            </a:r>
            <a:br>
              <a:rPr lang="en-US" sz="5000" dirty="0">
                <a:solidFill>
                  <a:schemeClr val="bg1"/>
                </a:solidFill>
              </a:rPr>
            </a:br>
            <a:r>
              <a:rPr lang="en-US" sz="2800" dirty="0">
                <a:solidFill>
                  <a:schemeClr val="bg1"/>
                </a:solidFill>
              </a:rPr>
              <a:t>1. Redes </a:t>
            </a:r>
            <a:r>
              <a:rPr lang="en-US" sz="2800" dirty="0" err="1">
                <a:solidFill>
                  <a:schemeClr val="bg1"/>
                </a:solidFill>
              </a:rPr>
              <a:t>sociales</a:t>
            </a:r>
            <a:br>
              <a:rPr lang="en-US" sz="2800" dirty="0">
                <a:solidFill>
                  <a:schemeClr val="bg1"/>
                </a:solidFill>
              </a:rPr>
            </a:br>
            <a:r>
              <a:rPr lang="en-US" sz="2800" dirty="0">
                <a:solidFill>
                  <a:schemeClr val="bg1"/>
                </a:solidFill>
              </a:rPr>
              <a:t>2. </a:t>
            </a:r>
            <a:r>
              <a:rPr lang="en-US" sz="2800" dirty="0" err="1">
                <a:solidFill>
                  <a:schemeClr val="bg1"/>
                </a:solidFill>
              </a:rPr>
              <a:t>Programas</a:t>
            </a:r>
            <a:r>
              <a:rPr lang="en-US" sz="2800" dirty="0">
                <a:solidFill>
                  <a:schemeClr val="bg1"/>
                </a:solidFill>
              </a:rPr>
              <a:t> de </a:t>
            </a:r>
            <a:r>
              <a:rPr lang="en-US" sz="2800" dirty="0" err="1">
                <a:solidFill>
                  <a:schemeClr val="bg1"/>
                </a:solidFill>
              </a:rPr>
              <a:t>activación</a:t>
            </a:r>
            <a:r>
              <a:rPr lang="en-US" sz="2800" dirty="0">
                <a:solidFill>
                  <a:schemeClr val="bg1"/>
                </a:solidFill>
              </a:rPr>
              <a:t> </a:t>
            </a:r>
            <a:r>
              <a:rPr lang="en-US" sz="2800" dirty="0" err="1">
                <a:solidFill>
                  <a:schemeClr val="bg1"/>
                </a:solidFill>
              </a:rPr>
              <a:t>física</a:t>
            </a:r>
            <a:r>
              <a:rPr lang="en-US" sz="2800" dirty="0">
                <a:solidFill>
                  <a:schemeClr val="bg1"/>
                </a:solidFill>
              </a:rPr>
              <a:t> para </a:t>
            </a:r>
            <a:r>
              <a:rPr lang="en-US" sz="2800" dirty="0" err="1">
                <a:solidFill>
                  <a:schemeClr val="bg1"/>
                </a:solidFill>
              </a:rPr>
              <a:t>todas</a:t>
            </a:r>
            <a:r>
              <a:rPr lang="en-US" sz="2800" dirty="0">
                <a:solidFill>
                  <a:schemeClr val="bg1"/>
                </a:solidFill>
              </a:rPr>
              <a:t> las </a:t>
            </a:r>
            <a:r>
              <a:rPr lang="en-US" sz="2800" dirty="0" err="1">
                <a:solidFill>
                  <a:schemeClr val="bg1"/>
                </a:solidFill>
              </a:rPr>
              <a:t>edades</a:t>
            </a:r>
            <a:br>
              <a:rPr lang="en-US" sz="2800" dirty="0">
                <a:solidFill>
                  <a:schemeClr val="bg1"/>
                </a:solidFill>
              </a:rPr>
            </a:br>
            <a:r>
              <a:rPr lang="en-US" sz="2800" dirty="0">
                <a:solidFill>
                  <a:schemeClr val="bg1"/>
                </a:solidFill>
              </a:rPr>
              <a:t>3. </a:t>
            </a:r>
            <a:r>
              <a:rPr lang="en-US" sz="2800" dirty="0" err="1">
                <a:solidFill>
                  <a:schemeClr val="bg1"/>
                </a:solidFill>
              </a:rPr>
              <a:t>Rutinas</a:t>
            </a:r>
            <a:r>
              <a:rPr lang="en-US" sz="2800" dirty="0">
                <a:solidFill>
                  <a:schemeClr val="bg1"/>
                </a:solidFill>
              </a:rPr>
              <a:t> para </a:t>
            </a:r>
            <a:r>
              <a:rPr lang="en-US" sz="2800" dirty="0" err="1">
                <a:solidFill>
                  <a:schemeClr val="bg1"/>
                </a:solidFill>
              </a:rPr>
              <a:t>hacer</a:t>
            </a:r>
            <a:r>
              <a:rPr lang="en-US" sz="2800" dirty="0">
                <a:solidFill>
                  <a:schemeClr val="bg1"/>
                </a:solidFill>
              </a:rPr>
              <a:t> </a:t>
            </a:r>
            <a:r>
              <a:rPr lang="en-US" sz="2800" dirty="0" err="1">
                <a:solidFill>
                  <a:schemeClr val="bg1"/>
                </a:solidFill>
              </a:rPr>
              <a:t>en</a:t>
            </a:r>
            <a:r>
              <a:rPr lang="en-US" sz="2800" dirty="0">
                <a:solidFill>
                  <a:schemeClr val="bg1"/>
                </a:solidFill>
              </a:rPr>
              <a:t> casa</a:t>
            </a:r>
            <a:br>
              <a:rPr lang="en-US" sz="2800" dirty="0">
                <a:solidFill>
                  <a:schemeClr val="bg1"/>
                </a:solidFill>
              </a:rPr>
            </a:br>
            <a:r>
              <a:rPr lang="en-US" sz="2800" dirty="0">
                <a:solidFill>
                  <a:schemeClr val="bg1"/>
                </a:solidFill>
              </a:rPr>
              <a:t>4. </a:t>
            </a:r>
            <a:r>
              <a:rPr lang="en-US" sz="2800" dirty="0" err="1">
                <a:solidFill>
                  <a:schemeClr val="bg1"/>
                </a:solidFill>
              </a:rPr>
              <a:t>Diversos</a:t>
            </a:r>
            <a:r>
              <a:rPr lang="en-US" sz="2800" dirty="0">
                <a:solidFill>
                  <a:schemeClr val="bg1"/>
                </a:solidFill>
              </a:rPr>
              <a:t> </a:t>
            </a:r>
            <a:r>
              <a:rPr lang="en-US" sz="2800" dirty="0" err="1">
                <a:solidFill>
                  <a:schemeClr val="bg1"/>
                </a:solidFill>
              </a:rPr>
              <a:t>deportes</a:t>
            </a:r>
            <a:br>
              <a:rPr lang="en-US" sz="2800" dirty="0">
                <a:solidFill>
                  <a:schemeClr val="bg1"/>
                </a:solidFill>
              </a:rPr>
            </a:br>
            <a:r>
              <a:rPr lang="en-US" sz="2800" dirty="0">
                <a:solidFill>
                  <a:schemeClr val="bg1"/>
                </a:solidFill>
              </a:rPr>
              <a:t>5. </a:t>
            </a:r>
            <a:r>
              <a:rPr lang="en-US" sz="2800" dirty="0" err="1">
                <a:solidFill>
                  <a:schemeClr val="bg1"/>
                </a:solidFill>
              </a:rPr>
              <a:t>Ajedrez</a:t>
            </a:r>
            <a:br>
              <a:rPr lang="en-US" sz="2800" dirty="0">
                <a:solidFill>
                  <a:schemeClr val="bg1"/>
                </a:solidFill>
              </a:rPr>
            </a:br>
            <a:r>
              <a:rPr lang="en-US" sz="2800" dirty="0">
                <a:solidFill>
                  <a:schemeClr val="bg1"/>
                </a:solidFill>
              </a:rPr>
              <a:t>6. </a:t>
            </a:r>
            <a:r>
              <a:rPr lang="en-US" sz="2800" dirty="0" err="1">
                <a:solidFill>
                  <a:schemeClr val="bg1"/>
                </a:solidFill>
              </a:rPr>
              <a:t>Recuerda</a:t>
            </a:r>
            <a:r>
              <a:rPr lang="en-US" sz="2800" dirty="0">
                <a:solidFill>
                  <a:schemeClr val="bg1"/>
                </a:solidFill>
              </a:rPr>
              <a:t> que </a:t>
            </a:r>
            <a:r>
              <a:rPr lang="en-US" sz="2800" dirty="0" err="1">
                <a:solidFill>
                  <a:schemeClr val="bg1"/>
                </a:solidFill>
              </a:rPr>
              <a:t>en</a:t>
            </a:r>
            <a:r>
              <a:rPr lang="en-US" sz="2800" dirty="0">
                <a:solidFill>
                  <a:schemeClr val="bg1"/>
                </a:solidFill>
              </a:rPr>
              <a:t> la </a:t>
            </a:r>
            <a:r>
              <a:rPr lang="en-US" sz="2800" dirty="0" err="1">
                <a:solidFill>
                  <a:schemeClr val="bg1"/>
                </a:solidFill>
              </a:rPr>
              <a:t>fase</a:t>
            </a:r>
            <a:r>
              <a:rPr lang="en-US" sz="2800" dirty="0">
                <a:solidFill>
                  <a:schemeClr val="bg1"/>
                </a:solidFill>
              </a:rPr>
              <a:t> </a:t>
            </a:r>
            <a:r>
              <a:rPr lang="en-US" sz="2800" dirty="0" err="1">
                <a:solidFill>
                  <a:schemeClr val="bg1"/>
                </a:solidFill>
              </a:rPr>
              <a:t>presencial</a:t>
            </a:r>
            <a:r>
              <a:rPr lang="en-US" sz="2800" dirty="0">
                <a:solidFill>
                  <a:schemeClr val="bg1"/>
                </a:solidFill>
              </a:rPr>
              <a:t> </a:t>
            </a:r>
            <a:r>
              <a:rPr lang="en-US" sz="2800" dirty="0" err="1">
                <a:solidFill>
                  <a:schemeClr val="bg1"/>
                </a:solidFill>
              </a:rPr>
              <a:t>puedes</a:t>
            </a:r>
            <a:r>
              <a:rPr lang="en-US" sz="2800" dirty="0">
                <a:solidFill>
                  <a:schemeClr val="bg1"/>
                </a:solidFill>
              </a:rPr>
              <a:t> </a:t>
            </a:r>
            <a:r>
              <a:rPr lang="en-US" sz="2800" dirty="0" err="1">
                <a:solidFill>
                  <a:schemeClr val="bg1"/>
                </a:solidFill>
              </a:rPr>
              <a:t>practicar</a:t>
            </a:r>
            <a:r>
              <a:rPr lang="en-US" sz="2800" dirty="0">
                <a:solidFill>
                  <a:schemeClr val="bg1"/>
                </a:solidFill>
              </a:rPr>
              <a:t> un </a:t>
            </a:r>
            <a:r>
              <a:rPr lang="en-US" sz="2800" dirty="0" err="1">
                <a:solidFill>
                  <a:schemeClr val="bg1"/>
                </a:solidFill>
              </a:rPr>
              <a:t>deporte</a:t>
            </a:r>
            <a:r>
              <a:rPr lang="en-US" sz="2800" dirty="0">
                <a:solidFill>
                  <a:schemeClr val="bg1"/>
                </a:solidFill>
              </a:rPr>
              <a:t> </a:t>
            </a:r>
            <a:r>
              <a:rPr lang="en-US" sz="2800" dirty="0" err="1">
                <a:solidFill>
                  <a:schemeClr val="bg1"/>
                </a:solidFill>
              </a:rPr>
              <a:t>en</a:t>
            </a:r>
            <a:r>
              <a:rPr lang="en-US" sz="2800" dirty="0">
                <a:solidFill>
                  <a:schemeClr val="bg1"/>
                </a:solidFill>
              </a:rPr>
              <a:t> la </a:t>
            </a:r>
            <a:r>
              <a:rPr lang="en-US" sz="2800" dirty="0" err="1">
                <a:solidFill>
                  <a:schemeClr val="bg1"/>
                </a:solidFill>
              </a:rPr>
              <a:t>Prepa</a:t>
            </a:r>
            <a:r>
              <a:rPr lang="en-US" sz="2800" dirty="0">
                <a:solidFill>
                  <a:schemeClr val="bg1"/>
                </a:solidFill>
              </a:rPr>
              <a:t> 7 o </a:t>
            </a:r>
            <a:r>
              <a:rPr lang="en-US" sz="2800" dirty="0" err="1">
                <a:solidFill>
                  <a:schemeClr val="bg1"/>
                </a:solidFill>
              </a:rPr>
              <a:t>en</a:t>
            </a:r>
            <a:r>
              <a:rPr lang="en-US" sz="2800" dirty="0">
                <a:solidFill>
                  <a:schemeClr val="bg1"/>
                </a:solidFill>
              </a:rPr>
              <a:t> CU</a:t>
            </a:r>
            <a:br>
              <a:rPr lang="en-US" sz="2800" dirty="0">
                <a:solidFill>
                  <a:schemeClr val="bg1"/>
                </a:solidFill>
              </a:rPr>
            </a:br>
            <a:endParaRPr lang="en-US" sz="2800" dirty="0">
              <a:solidFill>
                <a:schemeClr val="bg1"/>
              </a:solidFill>
            </a:endParaRPr>
          </a:p>
        </p:txBody>
      </p:sp>
      <p:pic>
        <p:nvPicPr>
          <p:cNvPr id="5" name="Marcador de contenido 4">
            <a:extLst>
              <a:ext uri="{FF2B5EF4-FFF2-40B4-BE49-F238E27FC236}">
                <a16:creationId xmlns:a16="http://schemas.microsoft.com/office/drawing/2014/main" id="{3B0AA9CC-D28C-B440-9D4E-840CBB97BCF9}"/>
              </a:ext>
            </a:extLst>
          </p:cNvPr>
          <p:cNvPicPr>
            <a:picLocks noGrp="1" noChangeAspect="1"/>
          </p:cNvPicPr>
          <p:nvPr>
            <p:ph idx="1"/>
          </p:nvPr>
        </p:nvPicPr>
        <p:blipFill rotWithShape="1">
          <a:blip r:embed="rId2">
            <a:alphaModFix/>
            <a:extLst>
              <a:ext uri="{837473B0-CC2E-450A-ABE3-18F120FF3D39}">
                <a1611:picAttrSrcUrl xmlns:a1611="http://schemas.microsoft.com/office/drawing/2016/11/main" r:id="rId3"/>
              </a:ext>
            </a:extLst>
          </a:blip>
          <a:srcRect l="21268" r="8405" b="1"/>
          <a:stretch/>
        </p:blipFill>
        <p:spPr>
          <a:xfrm>
            <a:off x="5800734" y="1057275"/>
            <a:ext cx="5917401" cy="4743450"/>
          </a:xfrm>
          <a:prstGeom prst="rect">
            <a:avLst/>
          </a:prstGeom>
        </p:spPr>
      </p:pic>
      <p:sp>
        <p:nvSpPr>
          <p:cNvPr id="41" name="Rectangle 12">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9AB7092F-3DCB-624E-820B-C942DA813B68}"/>
              </a:ext>
            </a:extLst>
          </p:cNvPr>
          <p:cNvSpPr txBox="1"/>
          <p:nvPr/>
        </p:nvSpPr>
        <p:spPr>
          <a:xfrm>
            <a:off x="9383843" y="5600670"/>
            <a:ext cx="2334292" cy="200055"/>
          </a:xfrm>
          <a:prstGeom prst="rect">
            <a:avLst/>
          </a:prstGeom>
          <a:solidFill>
            <a:srgbClr val="000000"/>
          </a:solidFill>
        </p:spPr>
        <p:txBody>
          <a:bodyPr wrap="none" rtlCol="0">
            <a:spAutoFit/>
          </a:bodyPr>
          <a:lstStyle/>
          <a:p>
            <a:pPr algn="r">
              <a:spcAft>
                <a:spcPts val="600"/>
              </a:spcAft>
            </a:pPr>
            <a:r>
              <a:rPr lang="es-MX" sz="700">
                <a:solidFill>
                  <a:srgbClr val="FFFFFF"/>
                </a:solidFill>
                <a:hlinkClick r:id="rId3" tooltip="https://es.wikipedia.org/wiki/Pumas_CU">
                  <a:extLst>
                    <a:ext uri="{A12FA001-AC4F-418D-AE19-62706E023703}">
                      <ahyp:hlinkClr xmlns:ahyp="http://schemas.microsoft.com/office/drawing/2018/hyperlinkcolor" val="tx"/>
                    </a:ext>
                  </a:extLst>
                </a:hlinkClick>
              </a:rPr>
              <a:t>Esta foto</a:t>
            </a:r>
            <a:r>
              <a:rPr lang="es-MX" sz="700">
                <a:solidFill>
                  <a:srgbClr val="FFFFFF"/>
                </a:solidFill>
              </a:rPr>
              <a:t> de Autor desconocido está bajo licencia </a:t>
            </a:r>
            <a:r>
              <a:rPr lang="es-MX"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s-MX" sz="700">
              <a:solidFill>
                <a:srgbClr val="FFFFFF"/>
              </a:solidFill>
            </a:endParaRPr>
          </a:p>
        </p:txBody>
      </p:sp>
    </p:spTree>
    <p:extLst>
      <p:ext uri="{BB962C8B-B14F-4D97-AF65-F5344CB8AC3E}">
        <p14:creationId xmlns:p14="http://schemas.microsoft.com/office/powerpoint/2010/main" val="962707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91671A-790B-F246-8625-3D033C539F9B}"/>
              </a:ext>
            </a:extLst>
          </p:cNvPr>
          <p:cNvSpPr>
            <a:spLocks noGrp="1"/>
          </p:cNvSpPr>
          <p:nvPr>
            <p:ph type="title"/>
          </p:nvPr>
        </p:nvSpPr>
        <p:spPr>
          <a:xfrm>
            <a:off x="7502213" y="871508"/>
            <a:ext cx="4087306" cy="5786437"/>
          </a:xfrm>
        </p:spPr>
        <p:txBody>
          <a:bodyPr vert="horz" lIns="91440" tIns="45720" rIns="91440" bIns="45720" rtlCol="0" anchor="b">
            <a:normAutofit fontScale="90000"/>
          </a:bodyPr>
          <a:lstStyle/>
          <a:p>
            <a:r>
              <a:rPr lang="en-US" sz="5400" dirty="0"/>
              <a:t>Danza UNAM</a:t>
            </a:r>
            <a:br>
              <a:rPr lang="en-US" sz="5400" dirty="0"/>
            </a:br>
            <a:r>
              <a:rPr lang="en-US" sz="3100" dirty="0"/>
              <a:t>1. Redes </a:t>
            </a:r>
            <a:r>
              <a:rPr lang="en-US" sz="3100" dirty="0" err="1"/>
              <a:t>sociales</a:t>
            </a:r>
            <a:br>
              <a:rPr lang="en-US" sz="3100" dirty="0"/>
            </a:br>
            <a:r>
              <a:rPr lang="en-US" sz="3100" dirty="0"/>
              <a:t>2. </a:t>
            </a:r>
            <a:r>
              <a:rPr lang="en-US" sz="3100" dirty="0" err="1"/>
              <a:t>Rutinas</a:t>
            </a:r>
            <a:r>
              <a:rPr lang="en-US" sz="3100" dirty="0"/>
              <a:t> para </a:t>
            </a:r>
            <a:r>
              <a:rPr lang="en-US" sz="3100" dirty="0" err="1"/>
              <a:t>hacer</a:t>
            </a:r>
            <a:r>
              <a:rPr lang="en-US" sz="3100" dirty="0"/>
              <a:t> </a:t>
            </a:r>
            <a:r>
              <a:rPr lang="en-US" sz="3100" dirty="0" err="1"/>
              <a:t>en</a:t>
            </a:r>
            <a:r>
              <a:rPr lang="en-US" sz="3100" dirty="0"/>
              <a:t> casa</a:t>
            </a:r>
            <a:br>
              <a:rPr lang="en-US" sz="3100" dirty="0"/>
            </a:br>
            <a:r>
              <a:rPr lang="en-US" sz="3100" dirty="0"/>
              <a:t>3. </a:t>
            </a:r>
            <a:r>
              <a:rPr lang="en-US" sz="3100" dirty="0" err="1"/>
              <a:t>Diferentes</a:t>
            </a:r>
            <a:r>
              <a:rPr lang="en-US" sz="3100" dirty="0"/>
              <a:t> </a:t>
            </a:r>
            <a:r>
              <a:rPr lang="en-US" sz="3100" dirty="0" err="1"/>
              <a:t>tipos</a:t>
            </a:r>
            <a:r>
              <a:rPr lang="en-US" sz="3100" dirty="0"/>
              <a:t> de danza (</a:t>
            </a:r>
            <a:r>
              <a:rPr lang="en-US" sz="3100" dirty="0" err="1"/>
              <a:t>clásica</a:t>
            </a:r>
            <a:r>
              <a:rPr lang="en-US" sz="3100" dirty="0"/>
              <a:t>, </a:t>
            </a:r>
            <a:r>
              <a:rPr lang="en-US" sz="3100" dirty="0" err="1"/>
              <a:t>barra</a:t>
            </a:r>
            <a:r>
              <a:rPr lang="en-US" sz="3100" dirty="0"/>
              <a:t> al </a:t>
            </a:r>
            <a:r>
              <a:rPr lang="en-US" sz="3100" dirty="0" err="1"/>
              <a:t>piso</a:t>
            </a:r>
            <a:r>
              <a:rPr lang="en-US" sz="3100" dirty="0"/>
              <a:t>, </a:t>
            </a:r>
            <a:r>
              <a:rPr lang="en-US" sz="3100" dirty="0" err="1"/>
              <a:t>africana</a:t>
            </a:r>
            <a:r>
              <a:rPr lang="en-US" sz="3100" dirty="0"/>
              <a:t>, </a:t>
            </a:r>
            <a:r>
              <a:rPr lang="en-US" sz="3100" dirty="0" err="1"/>
              <a:t>contemporánea</a:t>
            </a:r>
            <a:r>
              <a:rPr lang="en-US" sz="3100" dirty="0"/>
              <a:t>)</a:t>
            </a:r>
            <a:br>
              <a:rPr lang="en-US" sz="3100" dirty="0"/>
            </a:br>
            <a:r>
              <a:rPr lang="en-US" sz="3100" dirty="0"/>
              <a:t>4. Yoga</a:t>
            </a:r>
            <a:br>
              <a:rPr lang="en-US" sz="3100" dirty="0"/>
            </a:br>
            <a:r>
              <a:rPr lang="en-US" sz="3100" dirty="0"/>
              <a:t>5. </a:t>
            </a:r>
            <a:r>
              <a:rPr lang="en-US" sz="3100" dirty="0" err="1"/>
              <a:t>Recuerda</a:t>
            </a:r>
            <a:r>
              <a:rPr lang="en-US" sz="3100" dirty="0"/>
              <a:t> que </a:t>
            </a:r>
            <a:r>
              <a:rPr lang="en-US" sz="3100" dirty="0" err="1"/>
              <a:t>en</a:t>
            </a:r>
            <a:r>
              <a:rPr lang="en-US" sz="3100" dirty="0"/>
              <a:t> la </a:t>
            </a:r>
            <a:r>
              <a:rPr lang="en-US" sz="3100" dirty="0" err="1"/>
              <a:t>fase</a:t>
            </a:r>
            <a:r>
              <a:rPr lang="en-US" sz="3100" dirty="0"/>
              <a:t> </a:t>
            </a:r>
            <a:r>
              <a:rPr lang="en-US" sz="3100" dirty="0" err="1"/>
              <a:t>presencial</a:t>
            </a:r>
            <a:r>
              <a:rPr lang="en-US" sz="3100" dirty="0"/>
              <a:t> </a:t>
            </a:r>
            <a:r>
              <a:rPr lang="en-US" sz="3100" dirty="0" err="1"/>
              <a:t>haremos</a:t>
            </a:r>
            <a:r>
              <a:rPr lang="en-US" sz="3100" dirty="0"/>
              <a:t> </a:t>
            </a:r>
            <a:r>
              <a:rPr lang="en-US" sz="3100" dirty="0" err="1"/>
              <a:t>clase</a:t>
            </a:r>
            <a:r>
              <a:rPr lang="en-US" sz="3100" dirty="0"/>
              <a:t> de danza, </a:t>
            </a:r>
            <a:r>
              <a:rPr lang="en-US" sz="3100" dirty="0" err="1"/>
              <a:t>pero</a:t>
            </a:r>
            <a:r>
              <a:rPr lang="en-US" sz="3100" dirty="0"/>
              <a:t> </a:t>
            </a:r>
            <a:r>
              <a:rPr lang="en-US" sz="3100" dirty="0" err="1"/>
              <a:t>también</a:t>
            </a:r>
            <a:r>
              <a:rPr lang="en-US" sz="3100" dirty="0"/>
              <a:t> </a:t>
            </a:r>
            <a:r>
              <a:rPr lang="en-US" sz="3100" dirty="0" err="1"/>
              <a:t>puedes</a:t>
            </a:r>
            <a:r>
              <a:rPr lang="en-US" sz="3100" dirty="0"/>
              <a:t> </a:t>
            </a:r>
            <a:r>
              <a:rPr lang="en-US" sz="3100" dirty="0" err="1"/>
              <a:t>inscribirte</a:t>
            </a:r>
            <a:r>
              <a:rPr lang="en-US" sz="3100" dirty="0"/>
              <a:t> </a:t>
            </a:r>
            <a:r>
              <a:rPr lang="en-US" sz="3100" dirty="0" err="1"/>
              <a:t>en</a:t>
            </a:r>
            <a:r>
              <a:rPr lang="en-US" sz="3100" dirty="0"/>
              <a:t> los </a:t>
            </a:r>
            <a:r>
              <a:rPr lang="en-US" sz="3100" dirty="0" err="1"/>
              <a:t>Talleres</a:t>
            </a:r>
            <a:r>
              <a:rPr lang="en-US" sz="3100" dirty="0"/>
              <a:t> </a:t>
            </a:r>
            <a:r>
              <a:rPr lang="en-US" sz="3100" dirty="0" err="1"/>
              <a:t>libres</a:t>
            </a:r>
            <a:r>
              <a:rPr lang="en-US" sz="3100" dirty="0"/>
              <a:t> </a:t>
            </a:r>
            <a:r>
              <a:rPr lang="en-US" sz="3100" dirty="0" err="1"/>
              <a:t>en</a:t>
            </a:r>
            <a:r>
              <a:rPr lang="en-US" sz="3100" dirty="0"/>
              <a:t> CU</a:t>
            </a:r>
            <a:br>
              <a:rPr lang="en-US" sz="5400" dirty="0"/>
            </a:br>
            <a:endParaRPr lang="en-US" sz="5400" dirty="0"/>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Marcador de contenido 4">
            <a:extLst>
              <a:ext uri="{FF2B5EF4-FFF2-40B4-BE49-F238E27FC236}">
                <a16:creationId xmlns:a16="http://schemas.microsoft.com/office/drawing/2014/main" id="{76D20CAB-123E-104D-8713-98A8DC72DAE8}"/>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r="12629"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CuadroTexto 5">
            <a:extLst>
              <a:ext uri="{FF2B5EF4-FFF2-40B4-BE49-F238E27FC236}">
                <a16:creationId xmlns:a16="http://schemas.microsoft.com/office/drawing/2014/main" id="{EBB897E8-B48A-5E45-8A79-B38E2982A5DB}"/>
              </a:ext>
            </a:extLst>
          </p:cNvPr>
          <p:cNvSpPr txBox="1"/>
          <p:nvPr/>
        </p:nvSpPr>
        <p:spPr>
          <a:xfrm>
            <a:off x="9705422" y="6657945"/>
            <a:ext cx="2486578" cy="200055"/>
          </a:xfrm>
          <a:prstGeom prst="rect">
            <a:avLst/>
          </a:prstGeom>
          <a:solidFill>
            <a:srgbClr val="000000"/>
          </a:solidFill>
        </p:spPr>
        <p:txBody>
          <a:bodyPr wrap="none" rtlCol="0">
            <a:spAutoFit/>
          </a:bodyPr>
          <a:lstStyle/>
          <a:p>
            <a:pPr algn="r">
              <a:spcAft>
                <a:spcPts val="600"/>
              </a:spcAft>
            </a:pPr>
            <a:r>
              <a:rPr lang="es-MX" sz="700">
                <a:solidFill>
                  <a:srgbClr val="FFFFFF"/>
                </a:solidFill>
                <a:hlinkClick r:id="rId3" tooltip="https://www.flickr.com/photos/javier_castanon/24137739114">
                  <a:extLst>
                    <a:ext uri="{A12FA001-AC4F-418D-AE19-62706E023703}">
                      <ahyp:hlinkClr xmlns:ahyp="http://schemas.microsoft.com/office/drawing/2018/hyperlinkcolor" val="tx"/>
                    </a:ext>
                  </a:extLst>
                </a:hlinkClick>
              </a:rPr>
              <a:t>Esta foto</a:t>
            </a:r>
            <a:r>
              <a:rPr lang="es-MX" sz="700">
                <a:solidFill>
                  <a:srgbClr val="FFFFFF"/>
                </a:solidFill>
              </a:rPr>
              <a:t> de Autor desconocido está bajo licencia </a:t>
            </a:r>
            <a:r>
              <a:rPr lang="es-MX"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s-MX" sz="700">
              <a:solidFill>
                <a:srgbClr val="FFFFFF"/>
              </a:solidFill>
            </a:endParaRPr>
          </a:p>
        </p:txBody>
      </p:sp>
    </p:spTree>
    <p:extLst>
      <p:ext uri="{BB962C8B-B14F-4D97-AF65-F5344CB8AC3E}">
        <p14:creationId xmlns:p14="http://schemas.microsoft.com/office/powerpoint/2010/main" val="28561695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9CC69-2FAB-8441-AAF2-44139742A429}"/>
              </a:ext>
            </a:extLst>
          </p:cNvPr>
          <p:cNvSpPr>
            <a:spLocks noGrp="1"/>
          </p:cNvSpPr>
          <p:nvPr>
            <p:ph type="title"/>
          </p:nvPr>
        </p:nvSpPr>
        <p:spPr>
          <a:xfrm>
            <a:off x="640080" y="5576887"/>
            <a:ext cx="10911840" cy="1038226"/>
          </a:xfrm>
        </p:spPr>
        <p:txBody>
          <a:bodyPr vert="horz" lIns="91440" tIns="45720" rIns="91440" bIns="45720" rtlCol="0" anchor="ctr">
            <a:normAutofit/>
          </a:bodyPr>
          <a:lstStyle/>
          <a:p>
            <a:pPr algn="ctr"/>
            <a:r>
              <a:rPr lang="en-US" sz="3200" dirty="0"/>
              <a:t>La </a:t>
            </a:r>
            <a:r>
              <a:rPr lang="en-US" sz="3200" dirty="0" err="1"/>
              <a:t>práctica</a:t>
            </a:r>
            <a:r>
              <a:rPr lang="en-US" sz="3200" dirty="0"/>
              <a:t> de la danza y el </a:t>
            </a:r>
            <a:r>
              <a:rPr lang="en-US" sz="3200" dirty="0" err="1"/>
              <a:t>deporte</a:t>
            </a:r>
            <a:r>
              <a:rPr lang="en-US" sz="3200" dirty="0"/>
              <a:t> </a:t>
            </a:r>
            <a:r>
              <a:rPr lang="en-US" sz="3200" dirty="0" err="1"/>
              <a:t>liberan</a:t>
            </a:r>
            <a:r>
              <a:rPr lang="en-US" sz="3200" dirty="0"/>
              <a:t> </a:t>
            </a:r>
            <a:r>
              <a:rPr lang="en-US" sz="3200" dirty="0" err="1"/>
              <a:t>endorfinas</a:t>
            </a:r>
            <a:r>
              <a:rPr lang="en-US" sz="3200" dirty="0"/>
              <a:t>, las </a:t>
            </a:r>
            <a:r>
              <a:rPr lang="en-US" sz="3200" dirty="0" err="1"/>
              <a:t>cuales</a:t>
            </a:r>
            <a:r>
              <a:rPr lang="en-US" sz="3200" dirty="0"/>
              <a:t> </a:t>
            </a:r>
            <a:r>
              <a:rPr lang="en-US" sz="3200" dirty="0" err="1"/>
              <a:t>desatan</a:t>
            </a:r>
            <a:r>
              <a:rPr lang="en-US" sz="3200" dirty="0"/>
              <a:t> un </a:t>
            </a:r>
            <a:r>
              <a:rPr lang="en-US" sz="3200" dirty="0" err="1"/>
              <a:t>estado</a:t>
            </a:r>
            <a:r>
              <a:rPr lang="en-US" sz="3200" dirty="0"/>
              <a:t> de </a:t>
            </a:r>
            <a:r>
              <a:rPr lang="en-US" sz="3200" dirty="0" err="1"/>
              <a:t>felicidad</a:t>
            </a:r>
            <a:r>
              <a:rPr lang="en-US" sz="3200" dirty="0"/>
              <a:t> </a:t>
            </a:r>
            <a:r>
              <a:rPr lang="en-US" sz="3200" dirty="0" err="1"/>
              <a:t>en</a:t>
            </a:r>
            <a:r>
              <a:rPr lang="en-US" sz="3200" dirty="0"/>
              <a:t> </a:t>
            </a:r>
            <a:r>
              <a:rPr lang="en-US" sz="3200" dirty="0" err="1"/>
              <a:t>nosotros</a:t>
            </a:r>
            <a:endParaRPr lang="en-US" sz="3200" dirty="0"/>
          </a:p>
        </p:txBody>
      </p:sp>
      <p:pic>
        <p:nvPicPr>
          <p:cNvPr id="5" name="Marcador de contenido 4">
            <a:extLst>
              <a:ext uri="{FF2B5EF4-FFF2-40B4-BE49-F238E27FC236}">
                <a16:creationId xmlns:a16="http://schemas.microsoft.com/office/drawing/2014/main" id="{B329601D-D975-424D-82D8-486F52C99555}"/>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12466" r="1" b="10780"/>
          <a:stretch/>
        </p:blipFill>
        <p:spPr>
          <a:xfrm>
            <a:off x="640080" y="640080"/>
            <a:ext cx="10911840" cy="4836795"/>
          </a:xfrm>
          <a:prstGeom prst="rect">
            <a:avLst/>
          </a:prstGeom>
          <a:ln w="19050">
            <a:solidFill>
              <a:schemeClr val="tx1"/>
            </a:solidFill>
            <a:miter lim="800000"/>
          </a:ln>
        </p:spPr>
      </p:pic>
      <p:sp>
        <p:nvSpPr>
          <p:cNvPr id="6" name="CuadroTexto 5">
            <a:extLst>
              <a:ext uri="{FF2B5EF4-FFF2-40B4-BE49-F238E27FC236}">
                <a16:creationId xmlns:a16="http://schemas.microsoft.com/office/drawing/2014/main" id="{10E1D242-8C2F-8A4A-B8A3-4E93A357A223}"/>
              </a:ext>
            </a:extLst>
          </p:cNvPr>
          <p:cNvSpPr txBox="1"/>
          <p:nvPr/>
        </p:nvSpPr>
        <p:spPr>
          <a:xfrm>
            <a:off x="9084578" y="5276820"/>
            <a:ext cx="2467342" cy="200055"/>
          </a:xfrm>
          <a:prstGeom prst="rect">
            <a:avLst/>
          </a:prstGeom>
          <a:solidFill>
            <a:srgbClr val="000000"/>
          </a:solidFill>
        </p:spPr>
        <p:txBody>
          <a:bodyPr wrap="none" rtlCol="0">
            <a:spAutoFit/>
          </a:bodyPr>
          <a:lstStyle/>
          <a:p>
            <a:pPr algn="r">
              <a:spcAft>
                <a:spcPts val="600"/>
              </a:spcAft>
            </a:pPr>
            <a:r>
              <a:rPr lang="es-MX" sz="700">
                <a:solidFill>
                  <a:srgbClr val="FFFFFF"/>
                </a:solidFill>
                <a:hlinkClick r:id="rId3" tooltip="http://www.desdeelexilio.com/2017/10/28/la-felicidad-y-la-ley-de-los-catalanes-infelices/">
                  <a:extLst>
                    <a:ext uri="{A12FA001-AC4F-418D-AE19-62706E023703}">
                      <ahyp:hlinkClr xmlns:ahyp="http://schemas.microsoft.com/office/drawing/2018/hyperlinkcolor" val="tx"/>
                    </a:ext>
                  </a:extLst>
                </a:hlinkClick>
              </a:rPr>
              <a:t>Esta foto</a:t>
            </a:r>
            <a:r>
              <a:rPr lang="es-MX" sz="700">
                <a:solidFill>
                  <a:srgbClr val="FFFFFF"/>
                </a:solidFill>
              </a:rPr>
              <a:t> de Autor desconocido está bajo licencia </a:t>
            </a:r>
            <a:r>
              <a:rPr lang="es-MX"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s-MX" sz="700">
              <a:solidFill>
                <a:srgbClr val="FFFFFF"/>
              </a:solidFill>
            </a:endParaRPr>
          </a:p>
        </p:txBody>
      </p:sp>
    </p:spTree>
    <p:extLst>
      <p:ext uri="{BB962C8B-B14F-4D97-AF65-F5344CB8AC3E}">
        <p14:creationId xmlns:p14="http://schemas.microsoft.com/office/powerpoint/2010/main" val="31532966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377</Words>
  <Application>Microsoft Macintosh PowerPoint</Application>
  <PresentationFormat>Panorámica</PresentationFormat>
  <Paragraphs>27</Paragraphs>
  <Slides>10</Slides>
  <Notes>1</Notes>
  <HiddenSlides>0</HiddenSlides>
  <MMClips>3</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Tema de Office</vt:lpstr>
      <vt:lpstr>ACTIVACIÓN FÍSICA</vt:lpstr>
      <vt:lpstr>Presentación de PowerPoint</vt:lpstr>
      <vt:lpstr>¿Qué es la actividad física?</vt:lpstr>
      <vt:lpstr>Características:  1. 30 minutos al día 2. Bailar, practicar un deporte, salir a caminar 3. No se require inscripción a albercas o gimnasios 4. Reduce el riesgo de padecer enfermedades como diabetes u obesidad 5. Fortalece los lazos afectivos en modo presencial y virtual 6. El deporte y la danza liberan endorfinas</vt:lpstr>
      <vt:lpstr>Beneficios de la actividad física</vt:lpstr>
      <vt:lpstr>OPCIONES QUE TENEMOS COMO UNIVERSITARIOS</vt:lpstr>
      <vt:lpstr>Deporte UNAM 1. Redes sociales 2. Programas de activación física para todas las edades 3. Rutinas para hacer en casa 4. Diversos deportes 5. Ajedrez 6. Recuerda que en la fase presencial puedes practicar un deporte en la Prepa 7 o en CU </vt:lpstr>
      <vt:lpstr>Danza UNAM 1. Redes sociales 2. Rutinas para hacer en casa 3. Diferentes tipos de danza (clásica, barra al piso, africana, contemporánea) 4. Yoga 5. Recuerda que en la fase presencial haremos clase de danza, pero también puedes inscribirte en los Talleres libres en CU </vt:lpstr>
      <vt:lpstr>La práctica de la danza y el deporte liberan endorfinas, las cuales desatan un estado de felicidad en nosotros</vt:lpstr>
      <vt:lpstr>Danza y felicidad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ACTIVACIÓN FÍSICA</dc:title>
  <dc:creator>Omar Moreno</dc:creator>
  <cp:lastModifiedBy>Omar Moreno</cp:lastModifiedBy>
  <cp:revision>3</cp:revision>
  <dcterms:created xsi:type="dcterms:W3CDTF">2020-10-15T07:05:51Z</dcterms:created>
  <dcterms:modified xsi:type="dcterms:W3CDTF">2021-05-20T23:56:36Z</dcterms:modified>
</cp:coreProperties>
</file>