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Playfair Display Regular" panose="020B0604020202020204" charset="0"/>
      <p:regular r:id="rId18"/>
      <p:bold r:id="rId19"/>
      <p:italic r:id="rId20"/>
      <p:boldItalic r:id="rId21"/>
    </p:embeddedFont>
    <p:embeddedFont>
      <p:font typeface="Lobste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45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d378cd6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d378cd6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77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27082f4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27082f4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4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7d74e1f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27d74e1f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49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8e6137a0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28e6137a0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39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7d74e1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7d74e1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89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7d74e1f5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7d74e1f5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85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7d74e1f5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7d74e1f5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6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2131200" y="161200"/>
            <a:ext cx="4881600" cy="2502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Universidad Nacional Autónoma de México.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Escuela Nacional Preparatoria No. 8.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“Miguel E. Schulz”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Principios de Calidad.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Equipo 2: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Contreras Álvarez Gabriela.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Flores Montesinos Isaac.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Sanchez Luna Diana.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Mejía Méndez Erick Matius.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Martinez Hernandez Antonio.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13395" r="3353" b="17766"/>
          <a:stretch/>
        </p:blipFill>
        <p:spPr>
          <a:xfrm>
            <a:off x="983862" y="2571750"/>
            <a:ext cx="7176275" cy="24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739625" y="437300"/>
            <a:ext cx="56673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Unidad 1. Historia de la calidad y conceptos básicos. </a:t>
            </a:r>
            <a:endParaRPr sz="3000"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832625" y="991650"/>
            <a:ext cx="6607200" cy="63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 producto de calidad es aquel que cumple las expectativas del cliente. 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675" y="195988"/>
            <a:ext cx="2090325" cy="20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2645575" y="2475775"/>
            <a:ext cx="6056700" cy="572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cliente es toda persona que tenga relación con nuestra empresa.  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l="5540" t="1710" r="-5540" b="-1709"/>
          <a:stretch/>
        </p:blipFill>
        <p:spPr>
          <a:xfrm>
            <a:off x="501425" y="1086550"/>
            <a:ext cx="3146575" cy="31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362575" y="4091325"/>
            <a:ext cx="6540300" cy="783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Existes dos tipos de clientes. Los primeros son los típicos clientes, aquellos que compran nuestros productos. Los internos son los propios trabajadores de la empresa, sus proveedores. 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2440" r="2221"/>
          <a:stretch/>
        </p:blipFill>
        <p:spPr>
          <a:xfrm>
            <a:off x="6841825" y="3321225"/>
            <a:ext cx="2090325" cy="1699075"/>
          </a:xfrm>
          <a:prstGeom prst="rect">
            <a:avLst/>
          </a:prstGeom>
          <a:noFill/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5"/>
          <p:cNvSpPr txBox="1"/>
          <p:nvPr/>
        </p:nvSpPr>
        <p:spPr>
          <a:xfrm>
            <a:off x="2017375" y="135150"/>
            <a:ext cx="4019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Lobster"/>
                <a:ea typeface="Lobster"/>
                <a:cs typeface="Lobster"/>
                <a:sym typeface="Lobster"/>
              </a:rPr>
              <a:t>La calidad y el cliente.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l="37146" t="22630"/>
          <a:stretch/>
        </p:blipFill>
        <p:spPr>
          <a:xfrm>
            <a:off x="-61600" y="0"/>
            <a:ext cx="9144001" cy="510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984800" y="239675"/>
            <a:ext cx="51744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Lobster"/>
                <a:ea typeface="Lobster"/>
                <a:cs typeface="Lobster"/>
                <a:sym typeface="Lobster"/>
              </a:rPr>
              <a:t>Evolución histórica de la calidad.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699" y="886475"/>
            <a:ext cx="1992128" cy="18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538" y="1018150"/>
            <a:ext cx="2157575" cy="18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9200" y="770338"/>
            <a:ext cx="1487800" cy="1978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320025" y="2819925"/>
            <a:ext cx="1664700" cy="2229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Código Hammurabi en 1752 a.C. se enumeran las leyes que han recibido del dios Marduk para fomentar el bienestar entre las gentes.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375" y="823274"/>
            <a:ext cx="1680000" cy="18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2444750" y="2819925"/>
            <a:ext cx="1680000" cy="22296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1450 a.C. egipcios y Mayas comprobaban las medidas de los bloques de piedra con un pedazo de cordel.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736325" y="2819925"/>
            <a:ext cx="1680000" cy="2229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la Revolución Industrial, la calidad empezó a ser parte del operador, quien al mismo tiempo de producir inspeccionaba el producto. .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6966988" y="2819925"/>
            <a:ext cx="1680000" cy="2229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Federico Taylor, redujo considerablemente la calidad al desaparecer la inspección. Con esto, surge la figura del inspector de calidad.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00" y="352575"/>
            <a:ext cx="1851750" cy="2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463" y="252225"/>
            <a:ext cx="1924375" cy="2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3750" y="275563"/>
            <a:ext cx="1924375" cy="2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0350" y="452900"/>
            <a:ext cx="18517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334675" y="2753025"/>
            <a:ext cx="1851600" cy="2296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Walter Shewhart, en 1924, diseñó una gráfica estadística para controlar variables de producto; llamada Gráficos de Control y además diseñó el ciclo PVHA. </a:t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657000" y="2753025"/>
            <a:ext cx="1851600" cy="22962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segunda Guerra Mundial (1939), el control estadístico de calidad se convirtió en el arma secreta de la industria y la calidad fue un interés sobretodo para E.U.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906513" y="2753025"/>
            <a:ext cx="1851600" cy="22962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La Primera conferencia de círculo de control de Calidad, se llevó a cabo en Japón en 1963, dando partida al llamado “Milagro Japonés.”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075475" y="2753025"/>
            <a:ext cx="1851600" cy="22962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los años 80, aparece en el escenario mundial el concepto de Calidad Total; orientada a crear conciencia de la calidad en todos lo procesos.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2925950" y="77000"/>
            <a:ext cx="3541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Lobster"/>
                <a:ea typeface="Lobster"/>
                <a:cs typeface="Lobster"/>
                <a:sym typeface="Lobster"/>
              </a:rPr>
              <a:t>Filosofía de la calidad.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5" y="794900"/>
            <a:ext cx="1649350" cy="2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l="24869" r="24839"/>
          <a:stretch/>
        </p:blipFill>
        <p:spPr>
          <a:xfrm>
            <a:off x="1961413" y="915501"/>
            <a:ext cx="1649351" cy="21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7363" y="915500"/>
            <a:ext cx="1822068" cy="21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6">
            <a:alphaModFix/>
          </a:blip>
          <a:srcRect r="9477"/>
          <a:stretch/>
        </p:blipFill>
        <p:spPr>
          <a:xfrm>
            <a:off x="5686025" y="887300"/>
            <a:ext cx="1649350" cy="21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7650" y="987975"/>
            <a:ext cx="1774975" cy="19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123575" y="3102200"/>
            <a:ext cx="1711200" cy="19626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William Edwards Deming, decia que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"La calidad es responsabilidad de todos.”</a:t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1835825" y="3102200"/>
            <a:ext cx="1775100" cy="1962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Joseph M. Juran, agregó la dimensión humana para ampliar la calidad. </a:t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3611675" y="3102200"/>
            <a:ext cx="1775100" cy="19626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Phil Crosby, creador del concepto cero defectos, teniendo el pensamiento de que la calidad es gratis. </a:t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5371625" y="3102200"/>
            <a:ext cx="1821900" cy="1962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Genichi Taguchi, decía que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"La calidad se mide como la pérdida total para la sociedad causada por un producto.”</a:t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7178675" y="3102200"/>
            <a:ext cx="1821900" cy="1962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Kaoru Ishikawa, define el control de calidad como: Desarrollar, diseñar, diseñar, manufacturar y mantener un producto de calidad.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Presentación en pantalla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Raleway</vt:lpstr>
      <vt:lpstr>Lato</vt:lpstr>
      <vt:lpstr>Playfair Display Regular</vt:lpstr>
      <vt:lpstr>Arial</vt:lpstr>
      <vt:lpstr>Lobster</vt:lpstr>
      <vt:lpstr>Swiss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 ALBERTO</dc:creator>
  <cp:lastModifiedBy>PROF ALBERTO</cp:lastModifiedBy>
  <cp:revision>1</cp:revision>
  <dcterms:modified xsi:type="dcterms:W3CDTF">2020-08-18T16:48:20Z</dcterms:modified>
</cp:coreProperties>
</file>