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88825"/>
  <p:notesSz cx="6858000" cy="9144000"/>
  <p:embeddedFontLst>
    <p:embeddedFont>
      <p:font typeface="Corbel"/>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39">
          <p15:clr>
            <a:srgbClr val="A4A3A4"/>
          </p15:clr>
        </p15:guide>
        <p15:guide id="2" orient="horz" pos="216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http://customooxmlschemas.google.com/">
      <go:slidesCustomData xmlns:go="http://customooxmlschemas.google.com/" r:id="rId16" roundtripDataSignature="AMtx7mjqBEYZlblj4+Y6HYCHoEORoaUq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39"/>
        <p:guide pos="2160" orient="horz"/>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orbel-bold.fntdata"/><Relationship Id="rId12" Type="http://schemas.openxmlformats.org/officeDocument/2006/relationships/font" Target="fonts/Corbel-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rbel-boldItalic.fntdata"/><Relationship Id="rId14" Type="http://schemas.openxmlformats.org/officeDocument/2006/relationships/font" Target="fonts/Corbel-italic.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5" name="Google Shape;5;n"/>
          <p:cNvSpPr/>
          <p:nvPr>
            <p:ph idx="3"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orbel"/>
                <a:ea typeface="Corbel"/>
                <a:cs typeface="Corbel"/>
                <a:sym typeface="Corbe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ES" sz="1200" u="none" cap="none" strike="noStrike">
                <a:solidFill>
                  <a:schemeClr val="dk1"/>
                </a:solidFill>
                <a:latin typeface="Corbel"/>
                <a:ea typeface="Corbel"/>
                <a:cs typeface="Corbel"/>
                <a:sym typeface="Corbel"/>
              </a:rPr>
              <a:t>‹#›</a:t>
            </a:fld>
            <a:endParaRPr b="0" i="0" sz="1200" u="none" cap="none" strike="noStrike">
              <a:solidFill>
                <a:schemeClr val="dk1"/>
              </a:solidFill>
              <a:latin typeface="Corbel"/>
              <a:ea typeface="Corbel"/>
              <a:cs typeface="Corbel"/>
              <a:sym typeface="Corbe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7" name="Google Shape;138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8" name="Google Shape;138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5" name="Google Shape;139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6" name="Google Shape;1396;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2" name="Google Shape;1402;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3" name="Google Shape;1403;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p4: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0" name="Google Shape;141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1" name="Google Shape;141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5: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9" name="Google Shape;141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0" name="Google Shape;142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p6: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6" name="Google Shape;1426;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7" name="Google Shape;1427;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5" name="Shape 15"/>
        <p:cNvGrpSpPr/>
        <p:nvPr/>
      </p:nvGrpSpPr>
      <p:grpSpPr>
        <a:xfrm>
          <a:off x="0" y="0"/>
          <a:ext cx="0" cy="0"/>
          <a:chOff x="0" y="0"/>
          <a:chExt cx="0" cy="0"/>
        </a:xfrm>
      </p:grpSpPr>
      <p:sp>
        <p:nvSpPr>
          <p:cNvPr id="16" name="Google Shape;16;p8"/>
          <p:cNvSpPr txBox="1"/>
          <p:nvPr>
            <p:ph type="ctrTitle"/>
          </p:nvPr>
        </p:nvSpPr>
        <p:spPr>
          <a:xfrm>
            <a:off x="1522413" y="1905000"/>
            <a:ext cx="9144000" cy="2667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5400"/>
              <a:buFont typeface="Consola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17" name="Google Shape;17;p8"/>
          <p:cNvGrpSpPr/>
          <p:nvPr/>
        </p:nvGrpSpPr>
        <p:grpSpPr>
          <a:xfrm>
            <a:off x="1584896" y="4724400"/>
            <a:ext cx="8631936" cy="64008"/>
            <a:chOff x="-4110038" y="2703513"/>
            <a:chExt cx="17394239" cy="160336"/>
          </a:xfrm>
        </p:grpSpPr>
        <p:sp>
          <p:nvSpPr>
            <p:cNvPr id="18" name="Google Shape;18;p8"/>
            <p:cNvSpPr/>
            <p:nvPr/>
          </p:nvSpPr>
          <p:spPr>
            <a:xfrm>
              <a:off x="12815888" y="2768600"/>
              <a:ext cx="468313" cy="19050"/>
            </a:xfrm>
            <a:custGeom>
              <a:rect b="b" l="l" r="r" t="t"/>
              <a:pathLst>
                <a:path extrusionOk="0" h="8" w="244">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 name="Google Shape;19;p8"/>
            <p:cNvSpPr/>
            <p:nvPr/>
          </p:nvSpPr>
          <p:spPr>
            <a:xfrm>
              <a:off x="12380913" y="2755900"/>
              <a:ext cx="461963" cy="26987"/>
            </a:xfrm>
            <a:custGeom>
              <a:rect b="b" l="l" r="r" t="t"/>
              <a:pathLst>
                <a:path extrusionOk="0" h="12" w="241">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 name="Google Shape;20;p8"/>
            <p:cNvSpPr/>
            <p:nvPr/>
          </p:nvSpPr>
          <p:spPr>
            <a:xfrm>
              <a:off x="12814300" y="2779713"/>
              <a:ext cx="1588" cy="0"/>
            </a:xfrm>
            <a:custGeom>
              <a:rect b="b" l="l" r="r" t="t"/>
              <a:pathLst>
                <a:path extrusionOk="0" h="120000" w="1">
                  <a:moveTo>
                    <a:pt x="0" y="0"/>
                  </a:moveTo>
                  <a:lnTo>
                    <a:pt x="0" y="0"/>
                  </a:lnTo>
                  <a:lnTo>
                    <a:pt x="1"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 name="Google Shape;21;p8"/>
            <p:cNvSpPr/>
            <p:nvPr/>
          </p:nvSpPr>
          <p:spPr>
            <a:xfrm>
              <a:off x="2738437" y="2795588"/>
              <a:ext cx="425450" cy="15875"/>
            </a:xfrm>
            <a:custGeom>
              <a:rect b="b" l="l" r="r" t="t"/>
              <a:pathLst>
                <a:path extrusionOk="0" h="7" w="222">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2" name="Google Shape;22;p8"/>
            <p:cNvSpPr/>
            <p:nvPr/>
          </p:nvSpPr>
          <p:spPr>
            <a:xfrm>
              <a:off x="-3646488" y="2800350"/>
              <a:ext cx="46038" cy="3175"/>
            </a:xfrm>
            <a:custGeom>
              <a:rect b="b" l="l" r="r" t="t"/>
              <a:pathLst>
                <a:path extrusionOk="0" h="1" w="24">
                  <a:moveTo>
                    <a:pt x="0" y="1"/>
                  </a:moveTo>
                  <a:lnTo>
                    <a:pt x="0" y="1"/>
                  </a:lnTo>
                  <a:cubicBezTo>
                    <a:pt x="21" y="0"/>
                    <a:pt x="24" y="0"/>
                    <a:pt x="21" y="0"/>
                  </a:cubicBez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 name="Google Shape;23;p8"/>
            <p:cNvSpPr/>
            <p:nvPr/>
          </p:nvSpPr>
          <p:spPr>
            <a:xfrm>
              <a:off x="2627312" y="2816225"/>
              <a:ext cx="63500" cy="4762"/>
            </a:xfrm>
            <a:custGeom>
              <a:rect b="b" l="l" r="r" t="t"/>
              <a:pathLst>
                <a:path extrusionOk="0" h="2" w="33">
                  <a:moveTo>
                    <a:pt x="33" y="0"/>
                  </a:moveTo>
                  <a:lnTo>
                    <a:pt x="33" y="0"/>
                  </a:lnTo>
                  <a:lnTo>
                    <a:pt x="0" y="2"/>
                  </a:lnTo>
                  <a:cubicBezTo>
                    <a:pt x="14" y="1"/>
                    <a:pt x="25" y="1"/>
                    <a:pt x="3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 name="Google Shape;24;p8"/>
            <p:cNvSpPr/>
            <p:nvPr/>
          </p:nvSpPr>
          <p:spPr>
            <a:xfrm>
              <a:off x="3103562" y="2741613"/>
              <a:ext cx="28575" cy="3175"/>
            </a:xfrm>
            <a:custGeom>
              <a:rect b="b" l="l" r="r" t="t"/>
              <a:pathLst>
                <a:path extrusionOk="0" h="1" w="15">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 name="Google Shape;25;p8"/>
            <p:cNvSpPr/>
            <p:nvPr/>
          </p:nvSpPr>
          <p:spPr>
            <a:xfrm>
              <a:off x="1227137" y="2836863"/>
              <a:ext cx="20638" cy="0"/>
            </a:xfrm>
            <a:custGeom>
              <a:rect b="b" l="l" r="r" t="t"/>
              <a:pathLst>
                <a:path extrusionOk="0" h="120000" w="11">
                  <a:moveTo>
                    <a:pt x="11" y="0"/>
                  </a:moveTo>
                  <a:lnTo>
                    <a:pt x="11" y="0"/>
                  </a:ln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 name="Google Shape;26;p8"/>
            <p:cNvSpPr/>
            <p:nvPr/>
          </p:nvSpPr>
          <p:spPr>
            <a:xfrm>
              <a:off x="3660775" y="2713038"/>
              <a:ext cx="331788" cy="20637"/>
            </a:xfrm>
            <a:custGeom>
              <a:rect b="b" l="l" r="r" t="t"/>
              <a:pathLst>
                <a:path extrusionOk="0" h="9" w="173">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 name="Google Shape;27;p8"/>
            <p:cNvSpPr/>
            <p:nvPr/>
          </p:nvSpPr>
          <p:spPr>
            <a:xfrm>
              <a:off x="-1674813" y="2768600"/>
              <a:ext cx="1588" cy="0"/>
            </a:xfrm>
            <a:custGeom>
              <a:rect b="b" l="l" r="r" t="t"/>
              <a:pathLst>
                <a:path extrusionOk="0" h="120000" w="1">
                  <a:moveTo>
                    <a:pt x="0" y="0"/>
                  </a:moveTo>
                  <a:lnTo>
                    <a:pt x="0" y="0"/>
                  </a:lnTo>
                  <a:lnTo>
                    <a:pt x="1"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 name="Google Shape;28;p8"/>
            <p:cNvSpPr/>
            <p:nvPr/>
          </p:nvSpPr>
          <p:spPr>
            <a:xfrm>
              <a:off x="-1673225" y="2767013"/>
              <a:ext cx="36513" cy="1587"/>
            </a:xfrm>
            <a:custGeom>
              <a:rect b="b" l="l" r="r" t="t"/>
              <a:pathLst>
                <a:path extrusionOk="0" h="1" w="19">
                  <a:moveTo>
                    <a:pt x="3" y="0"/>
                  </a:moveTo>
                  <a:lnTo>
                    <a:pt x="3" y="0"/>
                  </a:lnTo>
                  <a:lnTo>
                    <a:pt x="0" y="1"/>
                  </a:lnTo>
                  <a:cubicBezTo>
                    <a:pt x="4" y="0"/>
                    <a:pt x="19"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 name="Google Shape;29;p8"/>
            <p:cNvSpPr/>
            <p:nvPr/>
          </p:nvSpPr>
          <p:spPr>
            <a:xfrm>
              <a:off x="2690812" y="2811463"/>
              <a:ext cx="47625" cy="4762"/>
            </a:xfrm>
            <a:custGeom>
              <a:rect b="b" l="l" r="r" t="t"/>
              <a:pathLst>
                <a:path extrusionOk="0" h="2" w="25">
                  <a:moveTo>
                    <a:pt x="13" y="0"/>
                  </a:moveTo>
                  <a:lnTo>
                    <a:pt x="13" y="0"/>
                  </a:lnTo>
                  <a:cubicBezTo>
                    <a:pt x="12" y="0"/>
                    <a:pt x="7" y="1"/>
                    <a:pt x="0" y="2"/>
                  </a:cubicBezTo>
                  <a:lnTo>
                    <a:pt x="25"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 name="Google Shape;30;p8"/>
            <p:cNvSpPr/>
            <p:nvPr/>
          </p:nvSpPr>
          <p:spPr>
            <a:xfrm>
              <a:off x="2822575" y="2794000"/>
              <a:ext cx="163513" cy="4762"/>
            </a:xfrm>
            <a:custGeom>
              <a:rect b="b" l="l" r="r" t="t"/>
              <a:pathLst>
                <a:path extrusionOk="0" h="2" w="85">
                  <a:moveTo>
                    <a:pt x="0" y="2"/>
                  </a:moveTo>
                  <a:lnTo>
                    <a:pt x="0" y="2"/>
                  </a:lnTo>
                  <a:lnTo>
                    <a:pt x="62" y="1"/>
                  </a:lnTo>
                  <a:lnTo>
                    <a:pt x="8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 name="Google Shape;31;p8"/>
            <p:cNvSpPr/>
            <p:nvPr/>
          </p:nvSpPr>
          <p:spPr>
            <a:xfrm>
              <a:off x="715962" y="2809875"/>
              <a:ext cx="1911350" cy="50800"/>
            </a:xfrm>
            <a:custGeom>
              <a:rect b="b" l="l" r="r" t="t"/>
              <a:pathLst>
                <a:path extrusionOk="0" h="23" w="996">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 name="Google Shape;32;p8"/>
            <p:cNvSpPr/>
            <p:nvPr/>
          </p:nvSpPr>
          <p:spPr>
            <a:xfrm>
              <a:off x="1995487" y="2822575"/>
              <a:ext cx="20638" cy="0"/>
            </a:xfrm>
            <a:custGeom>
              <a:rect b="b" l="l" r="r" t="t"/>
              <a:pathLst>
                <a:path extrusionOk="0" h="120000" w="10">
                  <a:moveTo>
                    <a:pt x="10" y="0"/>
                  </a:moveTo>
                  <a:lnTo>
                    <a:pt x="10" y="0"/>
                  </a:lnTo>
                  <a:lnTo>
                    <a:pt x="0" y="0"/>
                  </a:lnTo>
                  <a:cubicBezTo>
                    <a:pt x="1" y="0"/>
                    <a:pt x="4" y="0"/>
                    <a:pt x="1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 name="Google Shape;33;p8"/>
            <p:cNvSpPr/>
            <p:nvPr/>
          </p:nvSpPr>
          <p:spPr>
            <a:xfrm>
              <a:off x="1630362" y="2830513"/>
              <a:ext cx="22225" cy="0"/>
            </a:xfrm>
            <a:custGeom>
              <a:rect b="b" l="l" r="r" t="t"/>
              <a:pathLst>
                <a:path extrusionOk="0" h="120000" w="12">
                  <a:moveTo>
                    <a:pt x="11" y="0"/>
                  </a:moveTo>
                  <a:lnTo>
                    <a:pt x="11" y="0"/>
                  </a:lnTo>
                  <a:cubicBezTo>
                    <a:pt x="12" y="0"/>
                    <a:pt x="11" y="0"/>
                    <a:pt x="12" y="0"/>
                  </a:cubicBez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 name="Google Shape;34;p8"/>
            <p:cNvSpPr/>
            <p:nvPr/>
          </p:nvSpPr>
          <p:spPr>
            <a:xfrm>
              <a:off x="2651125" y="2798763"/>
              <a:ext cx="46038" cy="1587"/>
            </a:xfrm>
            <a:custGeom>
              <a:rect b="b" l="l" r="r" t="t"/>
              <a:pathLst>
                <a:path extrusionOk="0" h="1" w="24">
                  <a:moveTo>
                    <a:pt x="3" y="1"/>
                  </a:moveTo>
                  <a:lnTo>
                    <a:pt x="3" y="1"/>
                  </a:lnTo>
                  <a:lnTo>
                    <a:pt x="24" y="0"/>
                  </a:lnTo>
                  <a:lnTo>
                    <a:pt x="8" y="1"/>
                  </a:lnTo>
                  <a:cubicBezTo>
                    <a:pt x="2" y="1"/>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 name="Google Shape;35;p8"/>
            <p:cNvSpPr/>
            <p:nvPr/>
          </p:nvSpPr>
          <p:spPr>
            <a:xfrm>
              <a:off x="2698750" y="2809875"/>
              <a:ext cx="19050" cy="1587"/>
            </a:xfrm>
            <a:custGeom>
              <a:rect b="b" l="l" r="r" t="t"/>
              <a:pathLst>
                <a:path extrusionOk="0" h="1" w="10">
                  <a:moveTo>
                    <a:pt x="4" y="0"/>
                  </a:moveTo>
                  <a:lnTo>
                    <a:pt x="4" y="0"/>
                  </a:lnTo>
                  <a:lnTo>
                    <a:pt x="0" y="1"/>
                  </a:lnTo>
                  <a:lnTo>
                    <a:pt x="9" y="1"/>
                  </a:lnTo>
                  <a:cubicBezTo>
                    <a:pt x="10" y="0"/>
                    <a:pt x="9" y="0"/>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 name="Google Shape;36;p8"/>
            <p:cNvSpPr/>
            <p:nvPr/>
          </p:nvSpPr>
          <p:spPr>
            <a:xfrm>
              <a:off x="469900" y="2800350"/>
              <a:ext cx="23813" cy="3175"/>
            </a:xfrm>
            <a:custGeom>
              <a:rect b="b" l="l" r="r" t="t"/>
              <a:pathLst>
                <a:path extrusionOk="0" h="1" w="13">
                  <a:moveTo>
                    <a:pt x="13" y="0"/>
                  </a:moveTo>
                  <a:lnTo>
                    <a:pt x="13" y="0"/>
                  </a:lnTo>
                  <a:lnTo>
                    <a:pt x="0" y="1"/>
                  </a:lnTo>
                  <a:cubicBezTo>
                    <a:pt x="8" y="1"/>
                    <a:pt x="11" y="1"/>
                    <a:pt x="1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 name="Google Shape;37;p8"/>
            <p:cNvSpPr/>
            <p:nvPr/>
          </p:nvSpPr>
          <p:spPr>
            <a:xfrm>
              <a:off x="998537" y="2811463"/>
              <a:ext cx="1076325" cy="20637"/>
            </a:xfrm>
            <a:custGeom>
              <a:rect b="b" l="l" r="r" t="t"/>
              <a:pathLst>
                <a:path extrusionOk="0" h="9" w="561">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 name="Google Shape;38;p8"/>
            <p:cNvSpPr/>
            <p:nvPr/>
          </p:nvSpPr>
          <p:spPr>
            <a:xfrm>
              <a:off x="2495550" y="2803525"/>
              <a:ext cx="17463" cy="0"/>
            </a:xfrm>
            <a:custGeom>
              <a:rect b="b" l="l" r="r" t="t"/>
              <a:pathLst>
                <a:path extrusionOk="0" h="120000" w="9">
                  <a:moveTo>
                    <a:pt x="9" y="0"/>
                  </a:moveTo>
                  <a:lnTo>
                    <a:pt x="9" y="0"/>
                  </a:lnTo>
                  <a:lnTo>
                    <a:pt x="0" y="0"/>
                  </a:lnTo>
                  <a:lnTo>
                    <a:pt x="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 name="Google Shape;39;p8"/>
            <p:cNvSpPr/>
            <p:nvPr/>
          </p:nvSpPr>
          <p:spPr>
            <a:xfrm>
              <a:off x="2538412" y="2816225"/>
              <a:ext cx="1057275" cy="31750"/>
            </a:xfrm>
            <a:custGeom>
              <a:rect b="b" l="l" r="r" t="t"/>
              <a:pathLst>
                <a:path extrusionOk="0" h="14" w="551">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 name="Google Shape;40;p8"/>
            <p:cNvSpPr/>
            <p:nvPr/>
          </p:nvSpPr>
          <p:spPr>
            <a:xfrm>
              <a:off x="11777663" y="2757488"/>
              <a:ext cx="19050" cy="3175"/>
            </a:xfrm>
            <a:custGeom>
              <a:rect b="b" l="l" r="r" t="t"/>
              <a:pathLst>
                <a:path extrusionOk="0" h="1" w="10">
                  <a:moveTo>
                    <a:pt x="0" y="0"/>
                  </a:moveTo>
                  <a:lnTo>
                    <a:pt x="0" y="0"/>
                  </a:lnTo>
                  <a:lnTo>
                    <a:pt x="10" y="1"/>
                  </a:lnTo>
                  <a:cubicBezTo>
                    <a:pt x="8" y="1"/>
                    <a:pt x="4"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 name="Google Shape;41;p8"/>
            <p:cNvSpPr/>
            <p:nvPr/>
          </p:nvSpPr>
          <p:spPr>
            <a:xfrm>
              <a:off x="5983288" y="2741613"/>
              <a:ext cx="38100" cy="0"/>
            </a:xfrm>
            <a:custGeom>
              <a:rect b="b" l="l" r="r" t="t"/>
              <a:pathLst>
                <a:path extrusionOk="0" h="120000" w="20">
                  <a:moveTo>
                    <a:pt x="0" y="0"/>
                  </a:moveTo>
                  <a:lnTo>
                    <a:pt x="0" y="0"/>
                  </a:lnTo>
                  <a:lnTo>
                    <a:pt x="20"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 name="Google Shape;42;p8"/>
            <p:cNvSpPr/>
            <p:nvPr/>
          </p:nvSpPr>
          <p:spPr>
            <a:xfrm>
              <a:off x="6832600" y="2713038"/>
              <a:ext cx="53975" cy="1587"/>
            </a:xfrm>
            <a:custGeom>
              <a:rect b="b" l="l" r="r" t="t"/>
              <a:pathLst>
                <a:path extrusionOk="0" h="1" w="28">
                  <a:moveTo>
                    <a:pt x="0" y="1"/>
                  </a:moveTo>
                  <a:lnTo>
                    <a:pt x="0" y="1"/>
                  </a:lnTo>
                  <a:lnTo>
                    <a:pt x="28" y="0"/>
                  </a:lnTo>
                  <a:cubicBezTo>
                    <a:pt x="17" y="0"/>
                    <a:pt x="8"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 name="Google Shape;43;p8"/>
            <p:cNvSpPr/>
            <p:nvPr/>
          </p:nvSpPr>
          <p:spPr>
            <a:xfrm>
              <a:off x="11317288" y="2755900"/>
              <a:ext cx="9525" cy="0"/>
            </a:xfrm>
            <a:custGeom>
              <a:rect b="b" l="l" r="r" t="t"/>
              <a:pathLst>
                <a:path extrusionOk="0" h="120000" w="5">
                  <a:moveTo>
                    <a:pt x="5" y="0"/>
                  </a:moveTo>
                  <a:lnTo>
                    <a:pt x="5" y="0"/>
                  </a:lnTo>
                  <a:lnTo>
                    <a:pt x="4" y="0"/>
                  </a:lnTo>
                  <a:lnTo>
                    <a:pt x="0" y="0"/>
                  </a:lnTo>
                  <a:lnTo>
                    <a:pt x="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 name="Google Shape;44;p8"/>
            <p:cNvSpPr/>
            <p:nvPr/>
          </p:nvSpPr>
          <p:spPr>
            <a:xfrm>
              <a:off x="8534400" y="2735263"/>
              <a:ext cx="30163" cy="0"/>
            </a:xfrm>
            <a:custGeom>
              <a:rect b="b" l="l" r="r" t="t"/>
              <a:pathLst>
                <a:path extrusionOk="0" h="120000" w="16">
                  <a:moveTo>
                    <a:pt x="0" y="0"/>
                  </a:moveTo>
                  <a:lnTo>
                    <a:pt x="0" y="0"/>
                  </a:lnTo>
                  <a:cubicBezTo>
                    <a:pt x="4" y="0"/>
                    <a:pt x="9" y="0"/>
                    <a:pt x="16" y="0"/>
                  </a:cubicBezTo>
                  <a:cubicBezTo>
                    <a:pt x="15" y="0"/>
                    <a:pt x="9"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 name="Google Shape;45;p8"/>
            <p:cNvSpPr/>
            <p:nvPr/>
          </p:nvSpPr>
          <p:spPr>
            <a:xfrm>
              <a:off x="6821488" y="2714625"/>
              <a:ext cx="9525" cy="0"/>
            </a:xfrm>
            <a:custGeom>
              <a:rect b="b" l="l" r="r" t="t"/>
              <a:pathLst>
                <a:path extrusionOk="0" h="120000" w="5">
                  <a:moveTo>
                    <a:pt x="0" y="0"/>
                  </a:moveTo>
                  <a:lnTo>
                    <a:pt x="0" y="0"/>
                  </a:lnTo>
                  <a:lnTo>
                    <a:pt x="2"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 name="Google Shape;46;p8"/>
            <p:cNvSpPr/>
            <p:nvPr/>
          </p:nvSpPr>
          <p:spPr>
            <a:xfrm>
              <a:off x="5583238" y="2719388"/>
              <a:ext cx="25400" cy="0"/>
            </a:xfrm>
            <a:custGeom>
              <a:rect b="b" l="l" r="r" t="t"/>
              <a:pathLst>
                <a:path extrusionOk="0" h="120000" w="13">
                  <a:moveTo>
                    <a:pt x="13" y="0"/>
                  </a:moveTo>
                  <a:lnTo>
                    <a:pt x="13" y="0"/>
                  </a:lnTo>
                  <a:lnTo>
                    <a:pt x="0"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 name="Google Shape;47;p8"/>
            <p:cNvSpPr/>
            <p:nvPr/>
          </p:nvSpPr>
          <p:spPr>
            <a:xfrm>
              <a:off x="5638800" y="2740025"/>
              <a:ext cx="23813" cy="1587"/>
            </a:xfrm>
            <a:custGeom>
              <a:rect b="b" l="l" r="r" t="t"/>
              <a:pathLst>
                <a:path extrusionOk="0" h="1" w="12">
                  <a:moveTo>
                    <a:pt x="12" y="0"/>
                  </a:moveTo>
                  <a:lnTo>
                    <a:pt x="12" y="0"/>
                  </a:lnTo>
                  <a:lnTo>
                    <a:pt x="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 name="Google Shape;48;p8"/>
            <p:cNvSpPr/>
            <p:nvPr/>
          </p:nvSpPr>
          <p:spPr>
            <a:xfrm>
              <a:off x="4303712" y="2728913"/>
              <a:ext cx="50800" cy="0"/>
            </a:xfrm>
            <a:custGeom>
              <a:rect b="b" l="l" r="r" t="t"/>
              <a:pathLst>
                <a:path extrusionOk="0" h="120000" w="26">
                  <a:moveTo>
                    <a:pt x="26" y="0"/>
                  </a:moveTo>
                  <a:lnTo>
                    <a:pt x="26" y="0"/>
                  </a:lnTo>
                  <a:lnTo>
                    <a:pt x="0" y="0"/>
                  </a:lnTo>
                  <a:cubicBezTo>
                    <a:pt x="13" y="0"/>
                    <a:pt x="20" y="0"/>
                    <a:pt x="2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 name="Google Shape;49;p8"/>
            <p:cNvSpPr/>
            <p:nvPr/>
          </p:nvSpPr>
          <p:spPr>
            <a:xfrm>
              <a:off x="5519738" y="2735263"/>
              <a:ext cx="9525" cy="3175"/>
            </a:xfrm>
            <a:custGeom>
              <a:rect b="b" l="l" r="r" t="t"/>
              <a:pathLst>
                <a:path extrusionOk="0" h="1" w="5">
                  <a:moveTo>
                    <a:pt x="4" y="0"/>
                  </a:moveTo>
                  <a:lnTo>
                    <a:pt x="4" y="0"/>
                  </a:lnTo>
                  <a:lnTo>
                    <a:pt x="0" y="1"/>
                  </a:lnTo>
                  <a:cubicBezTo>
                    <a:pt x="3" y="1"/>
                    <a:pt x="5"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 name="Google Shape;50;p8"/>
            <p:cNvSpPr/>
            <p:nvPr/>
          </p:nvSpPr>
          <p:spPr>
            <a:xfrm>
              <a:off x="12096750" y="2784475"/>
              <a:ext cx="6350" cy="0"/>
            </a:xfrm>
            <a:custGeom>
              <a:rect b="b" l="l" r="r" t="t"/>
              <a:pathLst>
                <a:path extrusionOk="0" h="120000" w="3">
                  <a:moveTo>
                    <a:pt x="3" y="0"/>
                  </a:moveTo>
                  <a:lnTo>
                    <a:pt x="3" y="0"/>
                  </a:lnTo>
                  <a:lnTo>
                    <a:pt x="1"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1" name="Google Shape;51;p8"/>
            <p:cNvSpPr/>
            <p:nvPr/>
          </p:nvSpPr>
          <p:spPr>
            <a:xfrm>
              <a:off x="12225338" y="2773363"/>
              <a:ext cx="46038" cy="0"/>
            </a:xfrm>
            <a:custGeom>
              <a:rect b="b" l="l" r="r" t="t"/>
              <a:pathLst>
                <a:path extrusionOk="0" h="120000" w="24">
                  <a:moveTo>
                    <a:pt x="0" y="0"/>
                  </a:moveTo>
                  <a:lnTo>
                    <a:pt x="0" y="0"/>
                  </a:lnTo>
                  <a:lnTo>
                    <a:pt x="24" y="0"/>
                  </a:lnTo>
                  <a:cubicBezTo>
                    <a:pt x="15" y="0"/>
                    <a:pt x="6"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 name="Google Shape;52;p8"/>
            <p:cNvSpPr/>
            <p:nvPr/>
          </p:nvSpPr>
          <p:spPr>
            <a:xfrm>
              <a:off x="9274175" y="2746375"/>
              <a:ext cx="55563" cy="4762"/>
            </a:xfrm>
            <a:custGeom>
              <a:rect b="b" l="l" r="r" t="t"/>
              <a:pathLst>
                <a:path extrusionOk="0" h="2" w="29">
                  <a:moveTo>
                    <a:pt x="0" y="1"/>
                  </a:moveTo>
                  <a:lnTo>
                    <a:pt x="0" y="1"/>
                  </a:lnTo>
                  <a:cubicBezTo>
                    <a:pt x="7" y="1"/>
                    <a:pt x="23" y="2"/>
                    <a:pt x="15" y="2"/>
                  </a:cubicBezTo>
                  <a:cubicBezTo>
                    <a:pt x="29" y="2"/>
                    <a:pt x="2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 name="Google Shape;53;p8"/>
            <p:cNvSpPr/>
            <p:nvPr/>
          </p:nvSpPr>
          <p:spPr>
            <a:xfrm>
              <a:off x="11847513" y="2827338"/>
              <a:ext cx="34925" cy="3175"/>
            </a:xfrm>
            <a:custGeom>
              <a:rect b="b" l="l" r="r" t="t"/>
              <a:pathLst>
                <a:path extrusionOk="0" h="1" w="18">
                  <a:moveTo>
                    <a:pt x="3" y="1"/>
                  </a:moveTo>
                  <a:lnTo>
                    <a:pt x="3" y="1"/>
                  </a:lnTo>
                  <a:cubicBezTo>
                    <a:pt x="7" y="1"/>
                    <a:pt x="13" y="0"/>
                    <a:pt x="18" y="0"/>
                  </a:cubicBezTo>
                  <a:cubicBezTo>
                    <a:pt x="8" y="0"/>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 name="Google Shape;54;p8"/>
            <p:cNvSpPr/>
            <p:nvPr/>
          </p:nvSpPr>
          <p:spPr>
            <a:xfrm>
              <a:off x="11882438" y="2825750"/>
              <a:ext cx="25400" cy="1587"/>
            </a:xfrm>
            <a:custGeom>
              <a:rect b="b" l="l" r="r" t="t"/>
              <a:pathLst>
                <a:path extrusionOk="0" h="1" w="14">
                  <a:moveTo>
                    <a:pt x="0" y="1"/>
                  </a:moveTo>
                  <a:lnTo>
                    <a:pt x="0" y="1"/>
                  </a:lnTo>
                  <a:lnTo>
                    <a:pt x="14"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 name="Google Shape;55;p8"/>
            <p:cNvSpPr/>
            <p:nvPr/>
          </p:nvSpPr>
          <p:spPr>
            <a:xfrm>
              <a:off x="8915400" y="2809875"/>
              <a:ext cx="15875" cy="1587"/>
            </a:xfrm>
            <a:custGeom>
              <a:rect b="b" l="l" r="r" t="t"/>
              <a:pathLst>
                <a:path extrusionOk="0" h="1" w="8">
                  <a:moveTo>
                    <a:pt x="8" y="1"/>
                  </a:moveTo>
                  <a:lnTo>
                    <a:pt x="8" y="1"/>
                  </a:lnTo>
                  <a:cubicBezTo>
                    <a:pt x="6" y="0"/>
                    <a:pt x="3" y="0"/>
                    <a:pt x="0" y="0"/>
                  </a:cubicBezTo>
                  <a:cubicBezTo>
                    <a:pt x="1" y="0"/>
                    <a:pt x="4"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 name="Google Shape;56;p8"/>
            <p:cNvSpPr/>
            <p:nvPr/>
          </p:nvSpPr>
          <p:spPr>
            <a:xfrm>
              <a:off x="12109450" y="2752725"/>
              <a:ext cx="454025" cy="23812"/>
            </a:xfrm>
            <a:custGeom>
              <a:rect b="b" l="l" r="r" t="t"/>
              <a:pathLst>
                <a:path extrusionOk="0" h="10" w="236">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 name="Google Shape;57;p8"/>
            <p:cNvSpPr/>
            <p:nvPr/>
          </p:nvSpPr>
          <p:spPr>
            <a:xfrm>
              <a:off x="12182475" y="2816225"/>
              <a:ext cx="9525" cy="0"/>
            </a:xfrm>
            <a:custGeom>
              <a:rect b="b" l="l" r="r" t="t"/>
              <a:pathLst>
                <a:path extrusionOk="0" h="120000" w="5">
                  <a:moveTo>
                    <a:pt x="0" y="0"/>
                  </a:moveTo>
                  <a:lnTo>
                    <a:pt x="0" y="0"/>
                  </a:lnTo>
                  <a:lnTo>
                    <a:pt x="1"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 name="Google Shape;58;p8"/>
            <p:cNvSpPr/>
            <p:nvPr/>
          </p:nvSpPr>
          <p:spPr>
            <a:xfrm>
              <a:off x="4348162" y="2827338"/>
              <a:ext cx="17463" cy="3175"/>
            </a:xfrm>
            <a:custGeom>
              <a:rect b="b" l="l" r="r" t="t"/>
              <a:pathLst>
                <a:path extrusionOk="0" h="1" w="9">
                  <a:moveTo>
                    <a:pt x="8" y="0"/>
                  </a:moveTo>
                  <a:lnTo>
                    <a:pt x="8" y="0"/>
                  </a:lnTo>
                  <a:lnTo>
                    <a:pt x="0" y="1"/>
                  </a:lnTo>
                  <a:cubicBezTo>
                    <a:pt x="7" y="0"/>
                    <a:pt x="9" y="0"/>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 name="Google Shape;59;p8"/>
            <p:cNvSpPr/>
            <p:nvPr/>
          </p:nvSpPr>
          <p:spPr>
            <a:xfrm>
              <a:off x="12071350" y="2790825"/>
              <a:ext cx="0" cy="0"/>
            </a:xfrm>
            <a:custGeom>
              <a:rect b="b" l="l" r="r" t="t"/>
              <a:pathLst>
                <a:path extrusionOk="0" h="120000" w="120000">
                  <a:moveTo>
                    <a:pt x="0" y="0"/>
                  </a:moveTo>
                  <a:lnTo>
                    <a:pt x="0" y="0"/>
                  </a:lnTo>
                  <a:lnTo>
                    <a:pt x="0"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0" name="Google Shape;60;p8"/>
            <p:cNvSpPr/>
            <p:nvPr/>
          </p:nvSpPr>
          <p:spPr>
            <a:xfrm>
              <a:off x="4754563" y="2827338"/>
              <a:ext cx="4763" cy="0"/>
            </a:xfrm>
            <a:custGeom>
              <a:rect b="b" l="l" r="r" t="t"/>
              <a:pathLst>
                <a:path extrusionOk="0" h="120000" w="2">
                  <a:moveTo>
                    <a:pt x="2" y="0"/>
                  </a:moveTo>
                  <a:lnTo>
                    <a:pt x="2" y="0"/>
                  </a:lnTo>
                  <a:lnTo>
                    <a:pt x="0" y="0"/>
                  </a:lnTo>
                  <a:cubicBezTo>
                    <a:pt x="1" y="0"/>
                    <a:pt x="1" y="0"/>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 name="Google Shape;61;p8"/>
            <p:cNvSpPr/>
            <p:nvPr/>
          </p:nvSpPr>
          <p:spPr>
            <a:xfrm>
              <a:off x="4852988" y="2719388"/>
              <a:ext cx="9525" cy="3175"/>
            </a:xfrm>
            <a:custGeom>
              <a:rect b="b" l="l" r="r" t="t"/>
              <a:pathLst>
                <a:path extrusionOk="0" h="1" w="5">
                  <a:moveTo>
                    <a:pt x="5" y="1"/>
                  </a:moveTo>
                  <a:lnTo>
                    <a:pt x="5" y="1"/>
                  </a:lnTo>
                  <a:cubicBezTo>
                    <a:pt x="5" y="1"/>
                    <a:pt x="5" y="1"/>
                    <a:pt x="4" y="0"/>
                  </a:cubicBezTo>
                  <a:cubicBezTo>
                    <a:pt x="0" y="1"/>
                    <a:pt x="2" y="1"/>
                    <a:pt x="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 name="Google Shape;62;p8"/>
            <p:cNvSpPr/>
            <p:nvPr/>
          </p:nvSpPr>
          <p:spPr>
            <a:xfrm>
              <a:off x="4759325" y="2827338"/>
              <a:ext cx="0" cy="0"/>
            </a:xfrm>
            <a:custGeom>
              <a:rect b="b" l="l" r="r" t="t"/>
              <a:pathLst>
                <a:path extrusionOk="0" h="120000" w="120000">
                  <a:moveTo>
                    <a:pt x="0" y="0"/>
                  </a:moveTo>
                  <a:lnTo>
                    <a:pt x="0" y="0"/>
                  </a:lnTo>
                  <a:cubicBezTo>
                    <a:pt x="0" y="0"/>
                    <a:pt x="0" y="0"/>
                    <a:pt x="0" y="0"/>
                  </a:cubicBez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 name="Google Shape;63;p8"/>
            <p:cNvSpPr/>
            <p:nvPr/>
          </p:nvSpPr>
          <p:spPr>
            <a:xfrm>
              <a:off x="6654800" y="2805113"/>
              <a:ext cx="19050" cy="1587"/>
            </a:xfrm>
            <a:custGeom>
              <a:rect b="b" l="l" r="r" t="t"/>
              <a:pathLst>
                <a:path extrusionOk="0" h="1" w="10">
                  <a:moveTo>
                    <a:pt x="10" y="1"/>
                  </a:moveTo>
                  <a:lnTo>
                    <a:pt x="10" y="1"/>
                  </a:lnTo>
                  <a:lnTo>
                    <a:pt x="2" y="0"/>
                  </a:lnTo>
                  <a:cubicBezTo>
                    <a:pt x="0" y="0"/>
                    <a:pt x="2" y="0"/>
                    <a:pt x="1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 name="Google Shape;64;p8"/>
            <p:cNvSpPr/>
            <p:nvPr/>
          </p:nvSpPr>
          <p:spPr>
            <a:xfrm>
              <a:off x="6289675" y="2798763"/>
              <a:ext cx="6350" cy="0"/>
            </a:xfrm>
            <a:custGeom>
              <a:rect b="b" l="l" r="r" t="t"/>
              <a:pathLst>
                <a:path extrusionOk="0" h="120000" w="3">
                  <a:moveTo>
                    <a:pt x="3" y="0"/>
                  </a:moveTo>
                  <a:lnTo>
                    <a:pt x="3"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 name="Google Shape;65;p8"/>
            <p:cNvSpPr/>
            <p:nvPr/>
          </p:nvSpPr>
          <p:spPr>
            <a:xfrm>
              <a:off x="9140825" y="2725738"/>
              <a:ext cx="44450" cy="0"/>
            </a:xfrm>
            <a:custGeom>
              <a:rect b="b" l="l" r="r" t="t"/>
              <a:pathLst>
                <a:path extrusionOk="0" h="120000" w="23">
                  <a:moveTo>
                    <a:pt x="23" y="0"/>
                  </a:moveTo>
                  <a:lnTo>
                    <a:pt x="23" y="0"/>
                  </a:lnTo>
                  <a:lnTo>
                    <a:pt x="0" y="0"/>
                  </a:lnTo>
                  <a:lnTo>
                    <a:pt x="2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 name="Google Shape;66;p8"/>
            <p:cNvSpPr/>
            <p:nvPr/>
          </p:nvSpPr>
          <p:spPr>
            <a:xfrm>
              <a:off x="4737100" y="2827338"/>
              <a:ext cx="17463" cy="3175"/>
            </a:xfrm>
            <a:custGeom>
              <a:rect b="b" l="l" r="r" t="t"/>
              <a:pathLst>
                <a:path extrusionOk="0" h="1" w="9">
                  <a:moveTo>
                    <a:pt x="9" y="0"/>
                  </a:moveTo>
                  <a:lnTo>
                    <a:pt x="9" y="0"/>
                  </a:lnTo>
                  <a:lnTo>
                    <a:pt x="0" y="1"/>
                  </a:lnTo>
                  <a:cubicBezTo>
                    <a:pt x="5" y="0"/>
                    <a:pt x="8" y="0"/>
                    <a:pt x="9"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 name="Google Shape;67;p8"/>
            <p:cNvSpPr/>
            <p:nvPr/>
          </p:nvSpPr>
          <p:spPr>
            <a:xfrm>
              <a:off x="7239000" y="2779713"/>
              <a:ext cx="11113" cy="3175"/>
            </a:xfrm>
            <a:custGeom>
              <a:rect b="b" l="l" r="r" t="t"/>
              <a:pathLst>
                <a:path extrusionOk="0" h="1" w="6">
                  <a:moveTo>
                    <a:pt x="6" y="0"/>
                  </a:moveTo>
                  <a:lnTo>
                    <a:pt x="6" y="0"/>
                  </a:lnTo>
                  <a:lnTo>
                    <a:pt x="0" y="1"/>
                  </a:lnTo>
                  <a:lnTo>
                    <a:pt x="4" y="1"/>
                  </a:lnTo>
                  <a:lnTo>
                    <a:pt x="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 name="Google Shape;68;p8"/>
            <p:cNvSpPr/>
            <p:nvPr/>
          </p:nvSpPr>
          <p:spPr>
            <a:xfrm>
              <a:off x="7181850" y="2773363"/>
              <a:ext cx="468313" cy="15875"/>
            </a:xfrm>
            <a:custGeom>
              <a:rect b="b" l="l" r="r" t="t"/>
              <a:pathLst>
                <a:path extrusionOk="0" h="7" w="244">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 name="Google Shape;69;p8"/>
            <p:cNvSpPr/>
            <p:nvPr/>
          </p:nvSpPr>
          <p:spPr>
            <a:xfrm>
              <a:off x="7407275" y="2787650"/>
              <a:ext cx="26988" cy="0"/>
            </a:xfrm>
            <a:custGeom>
              <a:rect b="b" l="l" r="r" t="t"/>
              <a:pathLst>
                <a:path extrusionOk="0" h="120000" w="14">
                  <a:moveTo>
                    <a:pt x="14" y="0"/>
                  </a:moveTo>
                  <a:lnTo>
                    <a:pt x="14" y="0"/>
                  </a:lnTo>
                  <a:lnTo>
                    <a:pt x="0" y="0"/>
                  </a:lnTo>
                  <a:cubicBezTo>
                    <a:pt x="8" y="0"/>
                    <a:pt x="11" y="0"/>
                    <a:pt x="1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 name="Google Shape;70;p8"/>
            <p:cNvSpPr/>
            <p:nvPr/>
          </p:nvSpPr>
          <p:spPr>
            <a:xfrm>
              <a:off x="8123238" y="2794000"/>
              <a:ext cx="31750" cy="1587"/>
            </a:xfrm>
            <a:custGeom>
              <a:rect b="b" l="l" r="r" t="t"/>
              <a:pathLst>
                <a:path extrusionOk="0" h="1" w="16">
                  <a:moveTo>
                    <a:pt x="0" y="1"/>
                  </a:moveTo>
                  <a:lnTo>
                    <a:pt x="0" y="1"/>
                  </a:lnTo>
                  <a:lnTo>
                    <a:pt x="16"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 name="Google Shape;71;p8"/>
            <p:cNvSpPr/>
            <p:nvPr/>
          </p:nvSpPr>
          <p:spPr>
            <a:xfrm>
              <a:off x="3070225" y="2794000"/>
              <a:ext cx="101600" cy="4762"/>
            </a:xfrm>
            <a:custGeom>
              <a:rect b="b" l="l" r="r" t="t"/>
              <a:pathLst>
                <a:path extrusionOk="0" h="2" w="53">
                  <a:moveTo>
                    <a:pt x="0" y="0"/>
                  </a:moveTo>
                  <a:lnTo>
                    <a:pt x="0" y="0"/>
                  </a:lnTo>
                  <a:cubicBezTo>
                    <a:pt x="2" y="1"/>
                    <a:pt x="53" y="2"/>
                    <a:pt x="52" y="0"/>
                  </a:cubicBez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 name="Google Shape;72;p8"/>
            <p:cNvSpPr/>
            <p:nvPr/>
          </p:nvSpPr>
          <p:spPr>
            <a:xfrm>
              <a:off x="9963150" y="2778125"/>
              <a:ext cx="41275" cy="0"/>
            </a:xfrm>
            <a:custGeom>
              <a:rect b="b" l="l" r="r" t="t"/>
              <a:pathLst>
                <a:path extrusionOk="0" h="120000" w="21">
                  <a:moveTo>
                    <a:pt x="21" y="0"/>
                  </a:moveTo>
                  <a:lnTo>
                    <a:pt x="21" y="0"/>
                  </a:lnTo>
                  <a:lnTo>
                    <a:pt x="3" y="0"/>
                  </a:lnTo>
                  <a:lnTo>
                    <a:pt x="0" y="0"/>
                  </a:lnTo>
                  <a:cubicBezTo>
                    <a:pt x="4" y="0"/>
                    <a:pt x="15"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 name="Google Shape;73;p8"/>
            <p:cNvSpPr/>
            <p:nvPr/>
          </p:nvSpPr>
          <p:spPr>
            <a:xfrm>
              <a:off x="7523163" y="2773363"/>
              <a:ext cx="30163" cy="3175"/>
            </a:xfrm>
            <a:custGeom>
              <a:rect b="b" l="l" r="r" t="t"/>
              <a:pathLst>
                <a:path extrusionOk="0" h="1" w="16">
                  <a:moveTo>
                    <a:pt x="16" y="0"/>
                  </a:moveTo>
                  <a:lnTo>
                    <a:pt x="16" y="0"/>
                  </a:lnTo>
                  <a:cubicBezTo>
                    <a:pt x="6" y="0"/>
                    <a:pt x="2" y="1"/>
                    <a:pt x="0" y="1"/>
                  </a:cubicBezTo>
                  <a:cubicBezTo>
                    <a:pt x="6" y="1"/>
                    <a:pt x="12" y="1"/>
                    <a:pt x="1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 name="Google Shape;74;p8"/>
            <p:cNvSpPr/>
            <p:nvPr/>
          </p:nvSpPr>
          <p:spPr>
            <a:xfrm>
              <a:off x="10009188" y="2787650"/>
              <a:ext cx="115888" cy="3175"/>
            </a:xfrm>
            <a:custGeom>
              <a:rect b="b" l="l" r="r" t="t"/>
              <a:pathLst>
                <a:path extrusionOk="0" h="2" w="6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 name="Google Shape;75;p8"/>
            <p:cNvSpPr/>
            <p:nvPr/>
          </p:nvSpPr>
          <p:spPr>
            <a:xfrm>
              <a:off x="10125075" y="2789238"/>
              <a:ext cx="1588" cy="0"/>
            </a:xfrm>
            <a:custGeom>
              <a:rect b="b" l="l" r="r" t="t"/>
              <a:pathLst>
                <a:path extrusionOk="0" h="120000" w="1">
                  <a:moveTo>
                    <a:pt x="1" y="0"/>
                  </a:moveTo>
                  <a:lnTo>
                    <a:pt x="1" y="0"/>
                  </a:lnTo>
                  <a:lnTo>
                    <a:pt x="0" y="0"/>
                  </a:lnTo>
                  <a:lnTo>
                    <a:pt x="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 name="Google Shape;76;p8"/>
            <p:cNvSpPr/>
            <p:nvPr/>
          </p:nvSpPr>
          <p:spPr>
            <a:xfrm>
              <a:off x="-4110038" y="2703513"/>
              <a:ext cx="16486189" cy="134937"/>
            </a:xfrm>
            <a:custGeom>
              <a:rect b="b" l="l" r="r" t="t"/>
              <a:pathLst>
                <a:path extrusionOk="0" h="60" w="8594">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 name="Google Shape;77;p8"/>
            <p:cNvSpPr/>
            <p:nvPr/>
          </p:nvSpPr>
          <p:spPr>
            <a:xfrm>
              <a:off x="12117388" y="2779713"/>
              <a:ext cx="127000" cy="4762"/>
            </a:xfrm>
            <a:custGeom>
              <a:rect b="b" l="l" r="r" t="t"/>
              <a:pathLst>
                <a:path extrusionOk="0" h="2" w="66">
                  <a:moveTo>
                    <a:pt x="19" y="2"/>
                  </a:moveTo>
                  <a:lnTo>
                    <a:pt x="19" y="2"/>
                  </a:lnTo>
                  <a:cubicBezTo>
                    <a:pt x="33" y="2"/>
                    <a:pt x="66" y="2"/>
                    <a:pt x="60" y="0"/>
                  </a:cubicBezTo>
                  <a:cubicBezTo>
                    <a:pt x="60" y="2"/>
                    <a:pt x="0" y="0"/>
                    <a:pt x="19"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 name="Google Shape;78;p8"/>
            <p:cNvSpPr/>
            <p:nvPr/>
          </p:nvSpPr>
          <p:spPr>
            <a:xfrm>
              <a:off x="12182475" y="2787650"/>
              <a:ext cx="79375" cy="1587"/>
            </a:xfrm>
            <a:custGeom>
              <a:rect b="b" l="l" r="r" t="t"/>
              <a:pathLst>
                <a:path extrusionOk="0" h="1" w="41">
                  <a:moveTo>
                    <a:pt x="25" y="1"/>
                  </a:moveTo>
                  <a:lnTo>
                    <a:pt x="25" y="1"/>
                  </a:lnTo>
                  <a:cubicBezTo>
                    <a:pt x="27" y="1"/>
                    <a:pt x="26" y="0"/>
                    <a:pt x="41" y="0"/>
                  </a:cubicBezTo>
                  <a:lnTo>
                    <a:pt x="0" y="0"/>
                  </a:lnTo>
                  <a:lnTo>
                    <a:pt x="2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 name="Google Shape;79;p8"/>
            <p:cNvSpPr/>
            <p:nvPr/>
          </p:nvSpPr>
          <p:spPr>
            <a:xfrm>
              <a:off x="12307888" y="2809875"/>
              <a:ext cx="249238" cy="15875"/>
            </a:xfrm>
            <a:custGeom>
              <a:rect b="b" l="l" r="r" t="t"/>
              <a:pathLst>
                <a:path extrusionOk="0" h="7" w="13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 name="Google Shape;80;p8"/>
            <p:cNvSpPr/>
            <p:nvPr/>
          </p:nvSpPr>
          <p:spPr>
            <a:xfrm>
              <a:off x="12252325" y="2825750"/>
              <a:ext cx="73025" cy="1587"/>
            </a:xfrm>
            <a:custGeom>
              <a:rect b="b" l="l" r="r" t="t"/>
              <a:pathLst>
                <a:path extrusionOk="0" h="1" w="38">
                  <a:moveTo>
                    <a:pt x="4" y="1"/>
                  </a:moveTo>
                  <a:lnTo>
                    <a:pt x="4" y="1"/>
                  </a:lnTo>
                  <a:lnTo>
                    <a:pt x="38" y="0"/>
                  </a:lnTo>
                  <a:lnTo>
                    <a:pt x="34" y="0"/>
                  </a:lnTo>
                  <a:lnTo>
                    <a:pt x="0" y="1"/>
                  </a:lnTo>
                  <a:lnTo>
                    <a:pt x="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 name="Google Shape;81;p8"/>
            <p:cNvSpPr/>
            <p:nvPr/>
          </p:nvSpPr>
          <p:spPr>
            <a:xfrm>
              <a:off x="10779125" y="2733675"/>
              <a:ext cx="66675" cy="4762"/>
            </a:xfrm>
            <a:custGeom>
              <a:rect b="b" l="l" r="r" t="t"/>
              <a:pathLst>
                <a:path extrusionOk="0" h="2" w="35">
                  <a:moveTo>
                    <a:pt x="35" y="2"/>
                  </a:moveTo>
                  <a:lnTo>
                    <a:pt x="35" y="2"/>
                  </a:lnTo>
                  <a:cubicBezTo>
                    <a:pt x="32" y="0"/>
                    <a:pt x="11" y="1"/>
                    <a:pt x="0" y="2"/>
                  </a:cubicBezTo>
                  <a:cubicBezTo>
                    <a:pt x="9" y="2"/>
                    <a:pt x="22" y="2"/>
                    <a:pt x="3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 name="Google Shape;82;p8"/>
            <p:cNvSpPr/>
            <p:nvPr/>
          </p:nvSpPr>
          <p:spPr>
            <a:xfrm>
              <a:off x="-2471738" y="2738438"/>
              <a:ext cx="496888" cy="1587"/>
            </a:xfrm>
            <a:custGeom>
              <a:rect b="b" l="l" r="r" t="t"/>
              <a:pathLst>
                <a:path extrusionOk="0" h="1" w="259">
                  <a:moveTo>
                    <a:pt x="259" y="0"/>
                  </a:moveTo>
                  <a:lnTo>
                    <a:pt x="259" y="0"/>
                  </a:lnTo>
                  <a:lnTo>
                    <a:pt x="0" y="1"/>
                  </a:lnTo>
                  <a:lnTo>
                    <a:pt x="25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 name="Google Shape;83;p8"/>
            <p:cNvSpPr/>
            <p:nvPr/>
          </p:nvSpPr>
          <p:spPr>
            <a:xfrm>
              <a:off x="9136063" y="2735263"/>
              <a:ext cx="387350" cy="14287"/>
            </a:xfrm>
            <a:custGeom>
              <a:rect b="b" l="l" r="r" t="t"/>
              <a:pathLst>
                <a:path extrusionOk="0" h="6" w="202">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 name="Google Shape;84;p8"/>
            <p:cNvSpPr/>
            <p:nvPr/>
          </p:nvSpPr>
          <p:spPr>
            <a:xfrm>
              <a:off x="9139238" y="2725738"/>
              <a:ext cx="142875" cy="9525"/>
            </a:xfrm>
            <a:custGeom>
              <a:rect b="b" l="l" r="r" t="t"/>
              <a:pathLst>
                <a:path extrusionOk="0" h="4" w="75">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 name="Google Shape;85;p8"/>
            <p:cNvSpPr/>
            <p:nvPr/>
          </p:nvSpPr>
          <p:spPr>
            <a:xfrm>
              <a:off x="9805988" y="2817813"/>
              <a:ext cx="39688" cy="3175"/>
            </a:xfrm>
            <a:custGeom>
              <a:rect b="b" l="l" r="r" t="t"/>
              <a:pathLst>
                <a:path extrusionOk="0" h="1" w="21">
                  <a:moveTo>
                    <a:pt x="21" y="0"/>
                  </a:moveTo>
                  <a:lnTo>
                    <a:pt x="21" y="0"/>
                  </a:lnTo>
                  <a:lnTo>
                    <a:pt x="0" y="1"/>
                  </a:lnTo>
                  <a:lnTo>
                    <a:pt x="17" y="1"/>
                  </a:lnTo>
                  <a:lnTo>
                    <a:pt x="2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 name="Google Shape;86;p8"/>
            <p:cNvSpPr/>
            <p:nvPr/>
          </p:nvSpPr>
          <p:spPr>
            <a:xfrm>
              <a:off x="8580438" y="2725738"/>
              <a:ext cx="66675" cy="3175"/>
            </a:xfrm>
            <a:custGeom>
              <a:rect b="b" l="l" r="r" t="t"/>
              <a:pathLst>
                <a:path extrusionOk="0" h="1" w="35">
                  <a:moveTo>
                    <a:pt x="27" y="1"/>
                  </a:moveTo>
                  <a:lnTo>
                    <a:pt x="27" y="1"/>
                  </a:lnTo>
                  <a:lnTo>
                    <a:pt x="35" y="1"/>
                  </a:lnTo>
                  <a:lnTo>
                    <a:pt x="0" y="0"/>
                  </a:lnTo>
                  <a:lnTo>
                    <a:pt x="27"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 name="Google Shape;87;p8"/>
            <p:cNvSpPr/>
            <p:nvPr/>
          </p:nvSpPr>
          <p:spPr>
            <a:xfrm>
              <a:off x="8647113" y="2725738"/>
              <a:ext cx="15875" cy="3175"/>
            </a:xfrm>
            <a:custGeom>
              <a:rect b="b" l="l" r="r" t="t"/>
              <a:pathLst>
                <a:path extrusionOk="0" h="1" w="8">
                  <a:moveTo>
                    <a:pt x="8" y="0"/>
                  </a:moveTo>
                  <a:lnTo>
                    <a:pt x="8" y="0"/>
                  </a:lnTo>
                  <a:lnTo>
                    <a:pt x="0" y="1"/>
                  </a:lnTo>
                  <a:lnTo>
                    <a:pt x="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 name="Google Shape;88;p8"/>
            <p:cNvSpPr/>
            <p:nvPr/>
          </p:nvSpPr>
          <p:spPr>
            <a:xfrm>
              <a:off x="9794875" y="2830513"/>
              <a:ext cx="90488" cy="1587"/>
            </a:xfrm>
            <a:custGeom>
              <a:rect b="b" l="l" r="r" t="t"/>
              <a:pathLst>
                <a:path extrusionOk="0" h="1" w="47">
                  <a:moveTo>
                    <a:pt x="0" y="0"/>
                  </a:moveTo>
                  <a:lnTo>
                    <a:pt x="0" y="0"/>
                  </a:lnTo>
                  <a:lnTo>
                    <a:pt x="32" y="1"/>
                  </a:lnTo>
                  <a:lnTo>
                    <a:pt x="47"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 name="Google Shape;89;p8"/>
            <p:cNvSpPr/>
            <p:nvPr/>
          </p:nvSpPr>
          <p:spPr>
            <a:xfrm>
              <a:off x="9232900" y="2795588"/>
              <a:ext cx="84138" cy="3175"/>
            </a:xfrm>
            <a:custGeom>
              <a:rect b="b" l="l" r="r" t="t"/>
              <a:pathLst>
                <a:path extrusionOk="0" h="1" w="44">
                  <a:moveTo>
                    <a:pt x="16" y="1"/>
                  </a:moveTo>
                  <a:lnTo>
                    <a:pt x="16" y="1"/>
                  </a:lnTo>
                  <a:lnTo>
                    <a:pt x="44" y="1"/>
                  </a:lnTo>
                  <a:cubicBezTo>
                    <a:pt x="39" y="1"/>
                    <a:pt x="0" y="0"/>
                    <a:pt x="16"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 name="Google Shape;90;p8"/>
            <p:cNvSpPr/>
            <p:nvPr/>
          </p:nvSpPr>
          <p:spPr>
            <a:xfrm>
              <a:off x="8158163" y="2725738"/>
              <a:ext cx="71438" cy="3175"/>
            </a:xfrm>
            <a:custGeom>
              <a:rect b="b" l="l" r="r" t="t"/>
              <a:pathLst>
                <a:path extrusionOk="0" h="1" w="37">
                  <a:moveTo>
                    <a:pt x="34" y="0"/>
                  </a:moveTo>
                  <a:lnTo>
                    <a:pt x="34" y="0"/>
                  </a:lnTo>
                  <a:lnTo>
                    <a:pt x="0" y="1"/>
                  </a:lnTo>
                  <a:lnTo>
                    <a:pt x="3" y="1"/>
                  </a:lnTo>
                  <a:lnTo>
                    <a:pt x="37" y="0"/>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1" name="Google Shape;91;p8"/>
            <p:cNvSpPr/>
            <p:nvPr/>
          </p:nvSpPr>
          <p:spPr>
            <a:xfrm>
              <a:off x="8734425" y="2814638"/>
              <a:ext cx="144463" cy="3175"/>
            </a:xfrm>
            <a:custGeom>
              <a:rect b="b" l="l" r="r" t="t"/>
              <a:pathLst>
                <a:path extrusionOk="0" h="2" w="76">
                  <a:moveTo>
                    <a:pt x="56" y="0"/>
                  </a:moveTo>
                  <a:lnTo>
                    <a:pt x="56" y="0"/>
                  </a:lnTo>
                  <a:cubicBezTo>
                    <a:pt x="76" y="2"/>
                    <a:pt x="0" y="0"/>
                    <a:pt x="40" y="2"/>
                  </a:cubicBezTo>
                  <a:cubicBezTo>
                    <a:pt x="76" y="2"/>
                    <a:pt x="61" y="1"/>
                    <a:pt x="5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 name="Google Shape;92;p8"/>
            <p:cNvSpPr/>
            <p:nvPr/>
          </p:nvSpPr>
          <p:spPr>
            <a:xfrm>
              <a:off x="8023225" y="2782888"/>
              <a:ext cx="26988" cy="1587"/>
            </a:xfrm>
            <a:custGeom>
              <a:rect b="b" l="l" r="r" t="t"/>
              <a:pathLst>
                <a:path extrusionOk="0" h="1" w="14">
                  <a:moveTo>
                    <a:pt x="14" y="0"/>
                  </a:moveTo>
                  <a:lnTo>
                    <a:pt x="14" y="0"/>
                  </a:lnTo>
                  <a:cubicBezTo>
                    <a:pt x="9" y="0"/>
                    <a:pt x="5" y="0"/>
                    <a:pt x="0" y="1"/>
                  </a:cubicBez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 name="Google Shape;93;p8"/>
            <p:cNvSpPr/>
            <p:nvPr/>
          </p:nvSpPr>
          <p:spPr>
            <a:xfrm>
              <a:off x="8050213" y="2782888"/>
              <a:ext cx="77788" cy="1587"/>
            </a:xfrm>
            <a:custGeom>
              <a:rect b="b" l="l" r="r" t="t"/>
              <a:pathLst>
                <a:path extrusionOk="0" h="1" w="40">
                  <a:moveTo>
                    <a:pt x="0" y="0"/>
                  </a:moveTo>
                  <a:lnTo>
                    <a:pt x="0" y="0"/>
                  </a:lnTo>
                  <a:cubicBezTo>
                    <a:pt x="15" y="0"/>
                    <a:pt x="30" y="1"/>
                    <a:pt x="40" y="1"/>
                  </a:cubicBezTo>
                  <a:cubicBezTo>
                    <a:pt x="21" y="0"/>
                    <a:pt x="15"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 name="Google Shape;94;p8"/>
            <p:cNvSpPr/>
            <p:nvPr/>
          </p:nvSpPr>
          <p:spPr>
            <a:xfrm>
              <a:off x="7715250" y="2779713"/>
              <a:ext cx="90488" cy="7937"/>
            </a:xfrm>
            <a:custGeom>
              <a:rect b="b" l="l" r="r" t="t"/>
              <a:pathLst>
                <a:path extrusionOk="0" h="3" w="47">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 name="Google Shape;95;p8"/>
            <p:cNvSpPr/>
            <p:nvPr/>
          </p:nvSpPr>
          <p:spPr>
            <a:xfrm>
              <a:off x="6508750" y="2713038"/>
              <a:ext cx="247650" cy="6350"/>
            </a:xfrm>
            <a:custGeom>
              <a:rect b="b" l="l" r="r" t="t"/>
              <a:pathLst>
                <a:path extrusionOk="0" h="3" w="129">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 name="Google Shape;96;p8"/>
            <p:cNvSpPr/>
            <p:nvPr/>
          </p:nvSpPr>
          <p:spPr>
            <a:xfrm>
              <a:off x="6756400" y="2713038"/>
              <a:ext cx="33338" cy="0"/>
            </a:xfrm>
            <a:custGeom>
              <a:rect b="b" l="l" r="r" t="t"/>
              <a:pathLst>
                <a:path extrusionOk="0" h="120000" w="18">
                  <a:moveTo>
                    <a:pt x="0" y="0"/>
                  </a:moveTo>
                  <a:lnTo>
                    <a:pt x="0" y="0"/>
                  </a:lnTo>
                  <a:lnTo>
                    <a:pt x="18"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 name="Google Shape;97;p8"/>
            <p:cNvSpPr/>
            <p:nvPr/>
          </p:nvSpPr>
          <p:spPr>
            <a:xfrm>
              <a:off x="8047038" y="2820988"/>
              <a:ext cx="58738" cy="4762"/>
            </a:xfrm>
            <a:custGeom>
              <a:rect b="b" l="l" r="r" t="t"/>
              <a:pathLst>
                <a:path extrusionOk="0" h="2" w="31">
                  <a:moveTo>
                    <a:pt x="31" y="0"/>
                  </a:moveTo>
                  <a:lnTo>
                    <a:pt x="31" y="0"/>
                  </a:lnTo>
                  <a:lnTo>
                    <a:pt x="0" y="2"/>
                  </a:lnTo>
                  <a:lnTo>
                    <a:pt x="11" y="2"/>
                  </a:lnTo>
                  <a:lnTo>
                    <a:pt x="3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 name="Google Shape;98;p8"/>
            <p:cNvSpPr/>
            <p:nvPr/>
          </p:nvSpPr>
          <p:spPr>
            <a:xfrm>
              <a:off x="6348413" y="2711451"/>
              <a:ext cx="82550" cy="1587"/>
            </a:xfrm>
            <a:custGeom>
              <a:rect b="b" l="l" r="r" t="t"/>
              <a:pathLst>
                <a:path extrusionOk="0" h="1" w="43">
                  <a:moveTo>
                    <a:pt x="9" y="1"/>
                  </a:moveTo>
                  <a:lnTo>
                    <a:pt x="9" y="1"/>
                  </a:lnTo>
                  <a:cubicBezTo>
                    <a:pt x="18" y="1"/>
                    <a:pt x="33" y="1"/>
                    <a:pt x="41" y="1"/>
                  </a:cubicBezTo>
                  <a:cubicBezTo>
                    <a:pt x="43" y="0"/>
                    <a:pt x="0" y="1"/>
                    <a:pt x="9"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 name="Google Shape;99;p8"/>
            <p:cNvSpPr/>
            <p:nvPr/>
          </p:nvSpPr>
          <p:spPr>
            <a:xfrm>
              <a:off x="6734175" y="2771775"/>
              <a:ext cx="96838" cy="6350"/>
            </a:xfrm>
            <a:custGeom>
              <a:rect b="b" l="l" r="r" t="t"/>
              <a:pathLst>
                <a:path extrusionOk="0" h="3" w="50">
                  <a:moveTo>
                    <a:pt x="0" y="2"/>
                  </a:moveTo>
                  <a:lnTo>
                    <a:pt x="0" y="2"/>
                  </a:lnTo>
                  <a:cubicBezTo>
                    <a:pt x="6" y="3"/>
                    <a:pt x="37" y="2"/>
                    <a:pt x="50" y="3"/>
                  </a:cubicBezTo>
                  <a:cubicBezTo>
                    <a:pt x="32" y="2"/>
                    <a:pt x="17"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 name="Google Shape;100;p8"/>
            <p:cNvSpPr/>
            <p:nvPr/>
          </p:nvSpPr>
          <p:spPr>
            <a:xfrm>
              <a:off x="6091238" y="2722563"/>
              <a:ext cx="95250" cy="7937"/>
            </a:xfrm>
            <a:custGeom>
              <a:rect b="b" l="l" r="r" t="t"/>
              <a:pathLst>
                <a:path extrusionOk="0" h="4" w="49">
                  <a:moveTo>
                    <a:pt x="0" y="1"/>
                  </a:moveTo>
                  <a:lnTo>
                    <a:pt x="0" y="1"/>
                  </a:lnTo>
                  <a:cubicBezTo>
                    <a:pt x="10" y="2"/>
                    <a:pt x="24" y="2"/>
                    <a:pt x="18" y="4"/>
                  </a:cubicBezTo>
                  <a:cubicBezTo>
                    <a:pt x="31" y="3"/>
                    <a:pt x="4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 name="Google Shape;101;p8"/>
            <p:cNvSpPr/>
            <p:nvPr/>
          </p:nvSpPr>
          <p:spPr>
            <a:xfrm>
              <a:off x="6559550" y="2773363"/>
              <a:ext cx="80963" cy="3175"/>
            </a:xfrm>
            <a:custGeom>
              <a:rect b="b" l="l" r="r" t="t"/>
              <a:pathLst>
                <a:path extrusionOk="0" h="1" w="42">
                  <a:moveTo>
                    <a:pt x="0" y="1"/>
                  </a:moveTo>
                  <a:lnTo>
                    <a:pt x="0" y="1"/>
                  </a:lnTo>
                  <a:lnTo>
                    <a:pt x="8" y="1"/>
                  </a:lnTo>
                  <a:lnTo>
                    <a:pt x="42"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 name="Google Shape;102;p8"/>
            <p:cNvSpPr/>
            <p:nvPr/>
          </p:nvSpPr>
          <p:spPr>
            <a:xfrm>
              <a:off x="6640513" y="2806700"/>
              <a:ext cx="227013" cy="15875"/>
            </a:xfrm>
            <a:custGeom>
              <a:rect b="b" l="l" r="r" t="t"/>
              <a:pathLst>
                <a:path extrusionOk="0" h="7" w="118">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 name="Google Shape;103;p8"/>
            <p:cNvSpPr/>
            <p:nvPr/>
          </p:nvSpPr>
          <p:spPr>
            <a:xfrm>
              <a:off x="6661150" y="2814638"/>
              <a:ext cx="34925" cy="1587"/>
            </a:xfrm>
            <a:custGeom>
              <a:rect b="b" l="l" r="r" t="t"/>
              <a:pathLst>
                <a:path extrusionOk="0" h="1" w="18">
                  <a:moveTo>
                    <a:pt x="18" y="1"/>
                  </a:moveTo>
                  <a:lnTo>
                    <a:pt x="18" y="1"/>
                  </a:lnTo>
                  <a:lnTo>
                    <a:pt x="0" y="0"/>
                  </a:lnTo>
                  <a:lnTo>
                    <a:pt x="18"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 name="Google Shape;104;p8"/>
            <p:cNvSpPr/>
            <p:nvPr/>
          </p:nvSpPr>
          <p:spPr>
            <a:xfrm>
              <a:off x="5661025" y="2789238"/>
              <a:ext cx="23813" cy="1587"/>
            </a:xfrm>
            <a:custGeom>
              <a:rect b="b" l="l" r="r" t="t"/>
              <a:pathLst>
                <a:path extrusionOk="0" h="1" w="13">
                  <a:moveTo>
                    <a:pt x="0" y="1"/>
                  </a:moveTo>
                  <a:lnTo>
                    <a:pt x="0" y="1"/>
                  </a:lnTo>
                  <a:lnTo>
                    <a:pt x="13"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 name="Google Shape;105;p8"/>
            <p:cNvSpPr/>
            <p:nvPr/>
          </p:nvSpPr>
          <p:spPr>
            <a:xfrm>
              <a:off x="6162675" y="2814638"/>
              <a:ext cx="258763" cy="7937"/>
            </a:xfrm>
            <a:custGeom>
              <a:rect b="b" l="l" r="r" t="t"/>
              <a:pathLst>
                <a:path extrusionOk="0" h="4" w="135">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 name="Google Shape;106;p8"/>
            <p:cNvSpPr/>
            <p:nvPr/>
          </p:nvSpPr>
          <p:spPr>
            <a:xfrm>
              <a:off x="5019675" y="2713038"/>
              <a:ext cx="73025" cy="4762"/>
            </a:xfrm>
            <a:custGeom>
              <a:rect b="b" l="l" r="r" t="t"/>
              <a:pathLst>
                <a:path extrusionOk="0" h="2" w="38">
                  <a:moveTo>
                    <a:pt x="13" y="1"/>
                  </a:moveTo>
                  <a:lnTo>
                    <a:pt x="13" y="1"/>
                  </a:lnTo>
                  <a:lnTo>
                    <a:pt x="38" y="0"/>
                  </a:lnTo>
                  <a:lnTo>
                    <a:pt x="7" y="0"/>
                  </a:lnTo>
                  <a:cubicBezTo>
                    <a:pt x="16" y="0"/>
                    <a:pt x="0" y="2"/>
                    <a:pt x="1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 name="Google Shape;107;p8"/>
            <p:cNvSpPr/>
            <p:nvPr/>
          </p:nvSpPr>
          <p:spPr>
            <a:xfrm>
              <a:off x="5021263" y="2713038"/>
              <a:ext cx="11113" cy="0"/>
            </a:xfrm>
            <a:custGeom>
              <a:rect b="b" l="l" r="r" t="t"/>
              <a:pathLst>
                <a:path extrusionOk="0" h="120000" w="6">
                  <a:moveTo>
                    <a:pt x="0" y="0"/>
                  </a:moveTo>
                  <a:lnTo>
                    <a:pt x="0" y="0"/>
                  </a:ln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 name="Google Shape;108;p8"/>
            <p:cNvSpPr/>
            <p:nvPr/>
          </p:nvSpPr>
          <p:spPr>
            <a:xfrm>
              <a:off x="5864225" y="2784475"/>
              <a:ext cx="101600" cy="4762"/>
            </a:xfrm>
            <a:custGeom>
              <a:rect b="b" l="l" r="r" t="t"/>
              <a:pathLst>
                <a:path extrusionOk="0" h="2" w="53">
                  <a:moveTo>
                    <a:pt x="3" y="2"/>
                  </a:moveTo>
                  <a:lnTo>
                    <a:pt x="3" y="2"/>
                  </a:lnTo>
                  <a:cubicBezTo>
                    <a:pt x="21" y="2"/>
                    <a:pt x="36" y="2"/>
                    <a:pt x="53" y="1"/>
                  </a:cubicBezTo>
                  <a:cubicBezTo>
                    <a:pt x="46" y="1"/>
                    <a:pt x="0" y="0"/>
                    <a:pt x="3"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 name="Google Shape;109;p8"/>
            <p:cNvSpPr/>
            <p:nvPr/>
          </p:nvSpPr>
          <p:spPr>
            <a:xfrm>
              <a:off x="4703763" y="2722563"/>
              <a:ext cx="84138" cy="1587"/>
            </a:xfrm>
            <a:custGeom>
              <a:rect b="b" l="l" r="r" t="t"/>
              <a:pathLst>
                <a:path extrusionOk="0" h="1" w="44">
                  <a:moveTo>
                    <a:pt x="3" y="1"/>
                  </a:moveTo>
                  <a:lnTo>
                    <a:pt x="3" y="1"/>
                  </a:lnTo>
                  <a:lnTo>
                    <a:pt x="44" y="0"/>
                  </a:lnTo>
                  <a:lnTo>
                    <a:pt x="0" y="0"/>
                  </a:lnTo>
                  <a:lnTo>
                    <a:pt x="3"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 name="Google Shape;110;p8"/>
            <p:cNvSpPr/>
            <p:nvPr/>
          </p:nvSpPr>
          <p:spPr>
            <a:xfrm>
              <a:off x="4264025" y="2713038"/>
              <a:ext cx="77788" cy="4762"/>
            </a:xfrm>
            <a:custGeom>
              <a:rect b="b" l="l" r="r" t="t"/>
              <a:pathLst>
                <a:path extrusionOk="0" h="2" w="41">
                  <a:moveTo>
                    <a:pt x="41" y="1"/>
                  </a:moveTo>
                  <a:lnTo>
                    <a:pt x="41" y="1"/>
                  </a:lnTo>
                  <a:lnTo>
                    <a:pt x="34" y="0"/>
                  </a:lnTo>
                  <a:lnTo>
                    <a:pt x="0" y="1"/>
                  </a:lnTo>
                  <a:lnTo>
                    <a:pt x="7" y="2"/>
                  </a:lnTo>
                  <a:lnTo>
                    <a:pt x="4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 name="Google Shape;111;p8"/>
            <p:cNvSpPr/>
            <p:nvPr/>
          </p:nvSpPr>
          <p:spPr>
            <a:xfrm>
              <a:off x="4800600" y="2822575"/>
              <a:ext cx="117475" cy="7937"/>
            </a:xfrm>
            <a:custGeom>
              <a:rect b="b" l="l" r="r" t="t"/>
              <a:pathLst>
                <a:path extrusionOk="0" h="3" w="61">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 name="Google Shape;112;p8"/>
            <p:cNvSpPr/>
            <p:nvPr/>
          </p:nvSpPr>
          <p:spPr>
            <a:xfrm>
              <a:off x="187325" y="2714625"/>
              <a:ext cx="1925638" cy="31750"/>
            </a:xfrm>
            <a:custGeom>
              <a:rect b="b" l="l" r="r" t="t"/>
              <a:pathLst>
                <a:path extrusionOk="0" h="14" w="100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 name="Google Shape;113;p8"/>
            <p:cNvSpPr/>
            <p:nvPr/>
          </p:nvSpPr>
          <p:spPr>
            <a:xfrm>
              <a:off x="1947862" y="2735263"/>
              <a:ext cx="47625" cy="0"/>
            </a:xfrm>
            <a:custGeom>
              <a:rect b="b" l="l" r="r" t="t"/>
              <a:pathLst>
                <a:path extrusionOk="0" h="120000" w="25">
                  <a:moveTo>
                    <a:pt x="0" y="0"/>
                  </a:moveTo>
                  <a:lnTo>
                    <a:pt x="0" y="0"/>
                  </a:lnTo>
                  <a:lnTo>
                    <a:pt x="2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 name="Google Shape;114;p8"/>
            <p:cNvSpPr/>
            <p:nvPr/>
          </p:nvSpPr>
          <p:spPr>
            <a:xfrm>
              <a:off x="112712" y="2724150"/>
              <a:ext cx="74613" cy="0"/>
            </a:xfrm>
            <a:custGeom>
              <a:rect b="b" l="l" r="r" t="t"/>
              <a:pathLst>
                <a:path extrusionOk="0" h="120000" w="39">
                  <a:moveTo>
                    <a:pt x="0" y="0"/>
                  </a:moveTo>
                  <a:lnTo>
                    <a:pt x="0" y="0"/>
                  </a:lnTo>
                  <a:lnTo>
                    <a:pt x="39" y="0"/>
                  </a:lnTo>
                  <a:cubicBezTo>
                    <a:pt x="27" y="0"/>
                    <a:pt x="14"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 name="Google Shape;115;p8"/>
            <p:cNvSpPr/>
            <p:nvPr/>
          </p:nvSpPr>
          <p:spPr>
            <a:xfrm>
              <a:off x="2187575" y="2717800"/>
              <a:ext cx="176213" cy="6350"/>
            </a:xfrm>
            <a:custGeom>
              <a:rect b="b" l="l" r="r" t="t"/>
              <a:pathLst>
                <a:path extrusionOk="0" h="3" w="92">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 name="Google Shape;116;p8"/>
            <p:cNvSpPr/>
            <p:nvPr/>
          </p:nvSpPr>
          <p:spPr>
            <a:xfrm>
              <a:off x="2112962" y="2714625"/>
              <a:ext cx="90488" cy="4762"/>
            </a:xfrm>
            <a:custGeom>
              <a:rect b="b" l="l" r="r" t="t"/>
              <a:pathLst>
                <a:path extrusionOk="0" h="2" w="47">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 name="Google Shape;117;p8"/>
            <p:cNvSpPr/>
            <p:nvPr/>
          </p:nvSpPr>
          <p:spPr>
            <a:xfrm>
              <a:off x="2101850" y="2811463"/>
              <a:ext cx="71438" cy="3175"/>
            </a:xfrm>
            <a:custGeom>
              <a:rect b="b" l="l" r="r" t="t"/>
              <a:pathLst>
                <a:path extrusionOk="0" h="1" w="37">
                  <a:moveTo>
                    <a:pt x="37" y="0"/>
                  </a:moveTo>
                  <a:lnTo>
                    <a:pt x="37" y="0"/>
                  </a:lnTo>
                  <a:lnTo>
                    <a:pt x="22" y="1"/>
                  </a:lnTo>
                  <a:lnTo>
                    <a:pt x="0" y="1"/>
                  </a:lnTo>
                  <a:lnTo>
                    <a:pt x="3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 name="Google Shape;118;p8"/>
            <p:cNvSpPr/>
            <p:nvPr/>
          </p:nvSpPr>
          <p:spPr>
            <a:xfrm>
              <a:off x="1724025" y="2805113"/>
              <a:ext cx="120650" cy="4762"/>
            </a:xfrm>
            <a:custGeom>
              <a:rect b="b" l="l" r="r" t="t"/>
              <a:pathLst>
                <a:path extrusionOk="0" h="2" w="63">
                  <a:moveTo>
                    <a:pt x="0" y="0"/>
                  </a:moveTo>
                  <a:lnTo>
                    <a:pt x="0" y="0"/>
                  </a:lnTo>
                  <a:cubicBezTo>
                    <a:pt x="18" y="2"/>
                    <a:pt x="52" y="1"/>
                    <a:pt x="63" y="0"/>
                  </a:cubicBezTo>
                  <a:cubicBezTo>
                    <a:pt x="24" y="0"/>
                    <a:pt x="41"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 name="Google Shape;119;p8"/>
            <p:cNvSpPr/>
            <p:nvPr/>
          </p:nvSpPr>
          <p:spPr>
            <a:xfrm>
              <a:off x="1744662" y="2833688"/>
              <a:ext cx="73025" cy="3175"/>
            </a:xfrm>
            <a:custGeom>
              <a:rect b="b" l="l" r="r" t="t"/>
              <a:pathLst>
                <a:path extrusionOk="0" h="1" w="38">
                  <a:moveTo>
                    <a:pt x="38" y="0"/>
                  </a:moveTo>
                  <a:lnTo>
                    <a:pt x="38" y="0"/>
                  </a:lnTo>
                  <a:lnTo>
                    <a:pt x="0" y="1"/>
                  </a:lnTo>
                  <a:lnTo>
                    <a:pt x="3" y="1"/>
                  </a:lnTo>
                  <a:lnTo>
                    <a:pt x="3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 name="Google Shape;120;p8"/>
            <p:cNvSpPr/>
            <p:nvPr/>
          </p:nvSpPr>
          <p:spPr>
            <a:xfrm>
              <a:off x="-474663" y="2741613"/>
              <a:ext cx="34925" cy="0"/>
            </a:xfrm>
            <a:custGeom>
              <a:rect b="b" l="l" r="r" t="t"/>
              <a:pathLst>
                <a:path extrusionOk="0" h="120000" w="18">
                  <a:moveTo>
                    <a:pt x="18" y="0"/>
                  </a:moveTo>
                  <a:lnTo>
                    <a:pt x="18" y="0"/>
                  </a:lnTo>
                  <a:lnTo>
                    <a:pt x="0" y="0"/>
                  </a:lnTo>
                  <a:lnTo>
                    <a:pt x="1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 name="Google Shape;121;p8"/>
            <p:cNvSpPr/>
            <p:nvPr/>
          </p:nvSpPr>
          <p:spPr>
            <a:xfrm>
              <a:off x="-947738" y="2725738"/>
              <a:ext cx="1239838" cy="19050"/>
            </a:xfrm>
            <a:custGeom>
              <a:rect b="b" l="l" r="r" t="t"/>
              <a:pathLst>
                <a:path extrusionOk="0" h="8" w="647">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2" name="Google Shape;122;p8"/>
            <p:cNvSpPr/>
            <p:nvPr/>
          </p:nvSpPr>
          <p:spPr>
            <a:xfrm>
              <a:off x="-1944688" y="2741613"/>
              <a:ext cx="4763" cy="0"/>
            </a:xfrm>
            <a:custGeom>
              <a:rect b="b" l="l" r="r" t="t"/>
              <a:pathLst>
                <a:path extrusionOk="0" h="120000" w="2">
                  <a:moveTo>
                    <a:pt x="1" y="0"/>
                  </a:moveTo>
                  <a:lnTo>
                    <a:pt x="1" y="0"/>
                  </a:lnTo>
                  <a:lnTo>
                    <a:pt x="2" y="0"/>
                  </a:lnTo>
                  <a:cubicBezTo>
                    <a:pt x="0" y="0"/>
                    <a:pt x="0"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 name="Google Shape;123;p8"/>
            <p:cNvSpPr/>
            <p:nvPr/>
          </p:nvSpPr>
          <p:spPr>
            <a:xfrm>
              <a:off x="-1939925" y="2735263"/>
              <a:ext cx="173038" cy="6350"/>
            </a:xfrm>
            <a:custGeom>
              <a:rect b="b" l="l" r="r" t="t"/>
              <a:pathLst>
                <a:path extrusionOk="0" h="3" w="9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 name="Google Shape;124;p8"/>
            <p:cNvSpPr/>
            <p:nvPr/>
          </p:nvSpPr>
          <p:spPr>
            <a:xfrm>
              <a:off x="-1773238" y="2733675"/>
              <a:ext cx="123825" cy="12700"/>
            </a:xfrm>
            <a:custGeom>
              <a:rect b="b" l="l" r="r" t="t"/>
              <a:pathLst>
                <a:path extrusionOk="0" h="6" w="65">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 name="Google Shape;125;p8"/>
            <p:cNvSpPr/>
            <p:nvPr/>
          </p:nvSpPr>
          <p:spPr>
            <a:xfrm>
              <a:off x="-1057275" y="2735263"/>
              <a:ext cx="57150" cy="3175"/>
            </a:xfrm>
            <a:custGeom>
              <a:rect b="b" l="l" r="r" t="t"/>
              <a:pathLst>
                <a:path extrusionOk="0" h="1" w="30">
                  <a:moveTo>
                    <a:pt x="12" y="0"/>
                  </a:moveTo>
                  <a:lnTo>
                    <a:pt x="12" y="0"/>
                  </a:lnTo>
                  <a:lnTo>
                    <a:pt x="0" y="1"/>
                  </a:lnTo>
                  <a:lnTo>
                    <a:pt x="3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 name="Google Shape;126;p8"/>
            <p:cNvSpPr/>
            <p:nvPr/>
          </p:nvSpPr>
          <p:spPr>
            <a:xfrm>
              <a:off x="-1116013" y="2738438"/>
              <a:ext cx="58738" cy="3175"/>
            </a:xfrm>
            <a:custGeom>
              <a:rect b="b" l="l" r="r" t="t"/>
              <a:pathLst>
                <a:path extrusionOk="0" h="2" w="30">
                  <a:moveTo>
                    <a:pt x="30" y="0"/>
                  </a:moveTo>
                  <a:lnTo>
                    <a:pt x="30" y="0"/>
                  </a:lnTo>
                  <a:lnTo>
                    <a:pt x="0" y="0"/>
                  </a:lnTo>
                  <a:cubicBezTo>
                    <a:pt x="2" y="0"/>
                    <a:pt x="4" y="1"/>
                    <a:pt x="9" y="2"/>
                  </a:cubicBezTo>
                  <a:lnTo>
                    <a:pt x="3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 name="Google Shape;127;p8"/>
            <p:cNvSpPr/>
            <p:nvPr/>
          </p:nvSpPr>
          <p:spPr>
            <a:xfrm>
              <a:off x="-1349375" y="2735263"/>
              <a:ext cx="84138" cy="0"/>
            </a:xfrm>
            <a:custGeom>
              <a:rect b="b" l="l" r="r" t="t"/>
              <a:pathLst>
                <a:path extrusionOk="0" h="120000" w="44">
                  <a:moveTo>
                    <a:pt x="44" y="0"/>
                  </a:moveTo>
                  <a:lnTo>
                    <a:pt x="44" y="0"/>
                  </a:lnTo>
                  <a:lnTo>
                    <a:pt x="0" y="0"/>
                  </a:lnTo>
                  <a:lnTo>
                    <a:pt x="4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 name="Google Shape;128;p8"/>
            <p:cNvSpPr/>
            <p:nvPr/>
          </p:nvSpPr>
          <p:spPr>
            <a:xfrm>
              <a:off x="-1265238" y="2735263"/>
              <a:ext cx="65088" cy="3175"/>
            </a:xfrm>
            <a:custGeom>
              <a:rect b="b" l="l" r="r" t="t"/>
              <a:pathLst>
                <a:path extrusionOk="0" h="1" w="34">
                  <a:moveTo>
                    <a:pt x="34" y="1"/>
                  </a:moveTo>
                  <a:lnTo>
                    <a:pt x="34" y="1"/>
                  </a:lnTo>
                  <a:lnTo>
                    <a:pt x="33" y="0"/>
                  </a:lnTo>
                  <a:lnTo>
                    <a:pt x="0" y="0"/>
                  </a:lnTo>
                  <a:lnTo>
                    <a:pt x="3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 name="Google Shape;129;p8"/>
            <p:cNvSpPr/>
            <p:nvPr/>
          </p:nvSpPr>
          <p:spPr>
            <a:xfrm>
              <a:off x="-1219200" y="2728913"/>
              <a:ext cx="103188" cy="9525"/>
            </a:xfrm>
            <a:custGeom>
              <a:rect b="b" l="l" r="r" t="t"/>
              <a:pathLst>
                <a:path extrusionOk="0" h="4" w="54">
                  <a:moveTo>
                    <a:pt x="54" y="4"/>
                  </a:moveTo>
                  <a:lnTo>
                    <a:pt x="54" y="4"/>
                  </a:lnTo>
                  <a:cubicBezTo>
                    <a:pt x="49" y="2"/>
                    <a:pt x="43" y="0"/>
                    <a:pt x="0" y="1"/>
                  </a:cubicBezTo>
                  <a:lnTo>
                    <a:pt x="9" y="3"/>
                  </a:lnTo>
                  <a:lnTo>
                    <a:pt x="54"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0" name="Google Shape;130;p8"/>
            <p:cNvSpPr/>
            <p:nvPr/>
          </p:nvSpPr>
          <p:spPr>
            <a:xfrm>
              <a:off x="1225550" y="2830513"/>
              <a:ext cx="73025" cy="3175"/>
            </a:xfrm>
            <a:custGeom>
              <a:rect b="b" l="l" r="r" t="t"/>
              <a:pathLst>
                <a:path extrusionOk="0" h="2" w="38">
                  <a:moveTo>
                    <a:pt x="34" y="0"/>
                  </a:moveTo>
                  <a:lnTo>
                    <a:pt x="34" y="0"/>
                  </a:lnTo>
                  <a:lnTo>
                    <a:pt x="0" y="1"/>
                  </a:lnTo>
                  <a:lnTo>
                    <a:pt x="4" y="2"/>
                  </a:lnTo>
                  <a:lnTo>
                    <a:pt x="38" y="1"/>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 name="Google Shape;131;p8"/>
            <p:cNvSpPr/>
            <p:nvPr/>
          </p:nvSpPr>
          <p:spPr>
            <a:xfrm>
              <a:off x="874712" y="2827338"/>
              <a:ext cx="39688" cy="3175"/>
            </a:xfrm>
            <a:custGeom>
              <a:rect b="b" l="l" r="r" t="t"/>
              <a:pathLst>
                <a:path extrusionOk="0" h="1" w="21">
                  <a:moveTo>
                    <a:pt x="21" y="0"/>
                  </a:moveTo>
                  <a:lnTo>
                    <a:pt x="21" y="0"/>
                  </a:lnTo>
                  <a:lnTo>
                    <a:pt x="0" y="1"/>
                  </a:lnTo>
                  <a:cubicBezTo>
                    <a:pt x="9" y="1"/>
                    <a:pt x="16" y="1"/>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 name="Google Shape;132;p8"/>
            <p:cNvSpPr/>
            <p:nvPr/>
          </p:nvSpPr>
          <p:spPr>
            <a:xfrm>
              <a:off x="417512" y="2827338"/>
              <a:ext cx="457200" cy="31750"/>
            </a:xfrm>
            <a:custGeom>
              <a:rect b="b" l="l" r="r" t="t"/>
              <a:pathLst>
                <a:path extrusionOk="0" h="14" w="238">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 name="Google Shape;133;p8"/>
            <p:cNvSpPr/>
            <p:nvPr/>
          </p:nvSpPr>
          <p:spPr>
            <a:xfrm>
              <a:off x="755650" y="2859087"/>
              <a:ext cx="68263" cy="4762"/>
            </a:xfrm>
            <a:custGeom>
              <a:rect b="b" l="l" r="r" t="t"/>
              <a:pathLst>
                <a:path extrusionOk="0" h="2" w="36">
                  <a:moveTo>
                    <a:pt x="0" y="1"/>
                  </a:moveTo>
                  <a:lnTo>
                    <a:pt x="0" y="1"/>
                  </a:lnTo>
                  <a:cubicBezTo>
                    <a:pt x="19" y="2"/>
                    <a:pt x="24" y="1"/>
                    <a:pt x="36" y="1"/>
                  </a:cubicBezTo>
                  <a:cubicBezTo>
                    <a:pt x="33" y="0"/>
                    <a:pt x="15"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 name="Google Shape;134;p8"/>
            <p:cNvSpPr/>
            <p:nvPr/>
          </p:nvSpPr>
          <p:spPr>
            <a:xfrm>
              <a:off x="-133350" y="2798763"/>
              <a:ext cx="111125" cy="4762"/>
            </a:xfrm>
            <a:custGeom>
              <a:rect b="b" l="l" r="r" t="t"/>
              <a:pathLst>
                <a:path extrusionOk="0" h="2" w="58">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 name="Google Shape;135;p8"/>
            <p:cNvSpPr/>
            <p:nvPr/>
          </p:nvSpPr>
          <p:spPr>
            <a:xfrm>
              <a:off x="-22225" y="2800350"/>
              <a:ext cx="44450" cy="3175"/>
            </a:xfrm>
            <a:custGeom>
              <a:rect b="b" l="l" r="r" t="t"/>
              <a:pathLst>
                <a:path extrusionOk="0" h="1" w="23">
                  <a:moveTo>
                    <a:pt x="23" y="0"/>
                  </a:moveTo>
                  <a:lnTo>
                    <a:pt x="23" y="0"/>
                  </a:lnTo>
                  <a:lnTo>
                    <a:pt x="0" y="1"/>
                  </a:lnTo>
                  <a:cubicBezTo>
                    <a:pt x="6" y="1"/>
                    <a:pt x="13"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 name="Google Shape;136;p8"/>
            <p:cNvSpPr/>
            <p:nvPr/>
          </p:nvSpPr>
          <p:spPr>
            <a:xfrm>
              <a:off x="-66675" y="2798763"/>
              <a:ext cx="6350" cy="0"/>
            </a:xfrm>
            <a:custGeom>
              <a:rect b="b" l="l" r="r" t="t"/>
              <a:pathLst>
                <a:path extrusionOk="0" h="120000" w="3">
                  <a:moveTo>
                    <a:pt x="0" y="0"/>
                  </a:moveTo>
                  <a:lnTo>
                    <a:pt x="0" y="0"/>
                  </a:lnTo>
                  <a:lnTo>
                    <a:pt x="2" y="0"/>
                  </a:lnTo>
                  <a:cubicBezTo>
                    <a:pt x="3" y="0"/>
                    <a:pt x="3"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 name="Google Shape;137;p8"/>
            <p:cNvSpPr/>
            <p:nvPr/>
          </p:nvSpPr>
          <p:spPr>
            <a:xfrm>
              <a:off x="-1566863" y="2730500"/>
              <a:ext cx="65088" cy="3175"/>
            </a:xfrm>
            <a:custGeom>
              <a:rect b="b" l="l" r="r" t="t"/>
              <a:pathLst>
                <a:path extrusionOk="0" h="1" w="34">
                  <a:moveTo>
                    <a:pt x="33" y="1"/>
                  </a:moveTo>
                  <a:lnTo>
                    <a:pt x="33" y="1"/>
                  </a:lnTo>
                  <a:cubicBezTo>
                    <a:pt x="34" y="0"/>
                    <a:pt x="12" y="1"/>
                    <a:pt x="0" y="1"/>
                  </a:cubicBezTo>
                  <a:cubicBezTo>
                    <a:pt x="9" y="1"/>
                    <a:pt x="22" y="1"/>
                    <a:pt x="3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8" name="Google Shape;138;p8"/>
            <p:cNvSpPr/>
            <p:nvPr/>
          </p:nvSpPr>
          <p:spPr>
            <a:xfrm>
              <a:off x="-3175000" y="2740025"/>
              <a:ext cx="38100" cy="0"/>
            </a:xfrm>
            <a:custGeom>
              <a:rect b="b" l="l" r="r" t="t"/>
              <a:pathLst>
                <a:path extrusionOk="0" h="120000" w="20">
                  <a:moveTo>
                    <a:pt x="20" y="0"/>
                  </a:moveTo>
                  <a:lnTo>
                    <a:pt x="20" y="0"/>
                  </a:lnTo>
                  <a:lnTo>
                    <a:pt x="0" y="0"/>
                  </a:lnTo>
                  <a:cubicBezTo>
                    <a:pt x="7" y="0"/>
                    <a:pt x="11" y="0"/>
                    <a:pt x="2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9" name="Google Shape;139;p8"/>
            <p:cNvSpPr/>
            <p:nvPr/>
          </p:nvSpPr>
          <p:spPr>
            <a:xfrm>
              <a:off x="-3735388" y="2803525"/>
              <a:ext cx="6350" cy="1587"/>
            </a:xfrm>
            <a:custGeom>
              <a:rect b="b" l="l" r="r" t="t"/>
              <a:pathLst>
                <a:path extrusionOk="0" h="1" w="4">
                  <a:moveTo>
                    <a:pt x="4" y="0"/>
                  </a:moveTo>
                  <a:lnTo>
                    <a:pt x="4" y="0"/>
                  </a:lnTo>
                  <a:cubicBezTo>
                    <a:pt x="3" y="0"/>
                    <a:pt x="2" y="1"/>
                    <a:pt x="0" y="1"/>
                  </a:cubicBezTo>
                  <a:cubicBezTo>
                    <a:pt x="2" y="1"/>
                    <a:pt x="3"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0" name="Google Shape;140;p8"/>
            <p:cNvSpPr/>
            <p:nvPr/>
          </p:nvSpPr>
          <p:spPr>
            <a:xfrm>
              <a:off x="-3924300" y="2803525"/>
              <a:ext cx="188913" cy="3175"/>
            </a:xfrm>
            <a:custGeom>
              <a:rect b="b" l="l" r="r" t="t"/>
              <a:pathLst>
                <a:path extrusionOk="0" h="2" w="98">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141" name="Google Shape;141;p8"/>
          <p:cNvSpPr txBox="1"/>
          <p:nvPr>
            <p:ph idx="1" type="subTitle"/>
          </p:nvPr>
        </p:nvSpPr>
        <p:spPr>
          <a:xfrm>
            <a:off x="1522413" y="5105400"/>
            <a:ext cx="9143999" cy="10668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400"/>
              <a:buNone/>
              <a:defRPr>
                <a:solidFill>
                  <a:schemeClr val="lt1"/>
                </a:solidFill>
              </a:defRPr>
            </a:lvl1pPr>
            <a:lvl2pPr lvl="1" algn="ctr">
              <a:lnSpc>
                <a:spcPct val="90000"/>
              </a:lnSpc>
              <a:spcBef>
                <a:spcPts val="600"/>
              </a:spcBef>
              <a:spcAft>
                <a:spcPts val="0"/>
              </a:spcAft>
              <a:buClr>
                <a:schemeClr val="lt1"/>
              </a:buClr>
              <a:buSzPts val="2000"/>
              <a:buNone/>
              <a:defRPr>
                <a:solidFill>
                  <a:schemeClr val="lt1"/>
                </a:solidFill>
              </a:defRPr>
            </a:lvl2pPr>
            <a:lvl3pPr lvl="2" algn="ctr">
              <a:lnSpc>
                <a:spcPct val="90000"/>
              </a:lnSpc>
              <a:spcBef>
                <a:spcPts val="600"/>
              </a:spcBef>
              <a:spcAft>
                <a:spcPts val="0"/>
              </a:spcAft>
              <a:buClr>
                <a:schemeClr val="lt1"/>
              </a:buClr>
              <a:buSzPts val="1800"/>
              <a:buNone/>
              <a:defRPr>
                <a:solidFill>
                  <a:schemeClr val="lt1"/>
                </a:solidFill>
              </a:defRPr>
            </a:lvl3pPr>
            <a:lvl4pPr lvl="3" algn="ctr">
              <a:lnSpc>
                <a:spcPct val="90000"/>
              </a:lnSpc>
              <a:spcBef>
                <a:spcPts val="600"/>
              </a:spcBef>
              <a:spcAft>
                <a:spcPts val="0"/>
              </a:spcAft>
              <a:buClr>
                <a:schemeClr val="lt1"/>
              </a:buClr>
              <a:buSzPts val="1600"/>
              <a:buNone/>
              <a:defRPr>
                <a:solidFill>
                  <a:schemeClr val="lt1"/>
                </a:solidFill>
              </a:defRPr>
            </a:lvl4pPr>
            <a:lvl5pPr lvl="4" algn="ctr">
              <a:lnSpc>
                <a:spcPct val="90000"/>
              </a:lnSpc>
              <a:spcBef>
                <a:spcPts val="600"/>
              </a:spcBef>
              <a:spcAft>
                <a:spcPts val="0"/>
              </a:spcAft>
              <a:buClr>
                <a:schemeClr val="lt1"/>
              </a:buClr>
              <a:buSzPts val="1600"/>
              <a:buNone/>
              <a:defRPr>
                <a:solidFill>
                  <a:schemeClr val="lt1"/>
                </a:solidFill>
              </a:defRPr>
            </a:lvl5pPr>
            <a:lvl6pPr lvl="5" algn="ctr">
              <a:lnSpc>
                <a:spcPct val="90000"/>
              </a:lnSpc>
              <a:spcBef>
                <a:spcPts val="600"/>
              </a:spcBef>
              <a:spcAft>
                <a:spcPts val="0"/>
              </a:spcAft>
              <a:buClr>
                <a:schemeClr val="lt1"/>
              </a:buClr>
              <a:buSzPts val="1600"/>
              <a:buNone/>
              <a:defRPr>
                <a:solidFill>
                  <a:schemeClr val="lt1"/>
                </a:solidFill>
              </a:defRPr>
            </a:lvl6pPr>
            <a:lvl7pPr lvl="6" algn="ctr">
              <a:lnSpc>
                <a:spcPct val="90000"/>
              </a:lnSpc>
              <a:spcBef>
                <a:spcPts val="600"/>
              </a:spcBef>
              <a:spcAft>
                <a:spcPts val="0"/>
              </a:spcAft>
              <a:buClr>
                <a:schemeClr val="lt1"/>
              </a:buClr>
              <a:buSzPts val="1600"/>
              <a:buNone/>
              <a:defRPr>
                <a:solidFill>
                  <a:schemeClr val="lt1"/>
                </a:solidFill>
              </a:defRPr>
            </a:lvl7pPr>
            <a:lvl8pPr lvl="7" algn="ctr">
              <a:lnSpc>
                <a:spcPct val="90000"/>
              </a:lnSpc>
              <a:spcBef>
                <a:spcPts val="600"/>
              </a:spcBef>
              <a:spcAft>
                <a:spcPts val="0"/>
              </a:spcAft>
              <a:buClr>
                <a:schemeClr val="lt1"/>
              </a:buClr>
              <a:buSzPts val="1600"/>
              <a:buNone/>
              <a:defRPr>
                <a:solidFill>
                  <a:schemeClr val="lt1"/>
                </a:solidFill>
              </a:defRPr>
            </a:lvl8pPr>
            <a:lvl9pPr lvl="8" algn="ctr">
              <a:lnSpc>
                <a:spcPct val="90000"/>
              </a:lnSpc>
              <a:spcBef>
                <a:spcPts val="600"/>
              </a:spcBef>
              <a:spcAft>
                <a:spcPts val="0"/>
              </a:spcAft>
              <a:buClr>
                <a:schemeClr val="lt1"/>
              </a:buClr>
              <a:buSzPts val="1600"/>
              <a:buNone/>
              <a:defRPr>
                <a:solidFill>
                  <a:schemeClr val="lt1"/>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23" name="Shape 1223"/>
        <p:cNvGrpSpPr/>
        <p:nvPr/>
      </p:nvGrpSpPr>
      <p:grpSpPr>
        <a:xfrm>
          <a:off x="0" y="0"/>
          <a:ext cx="0" cy="0"/>
          <a:chOff x="0" y="0"/>
          <a:chExt cx="0" cy="0"/>
        </a:xfrm>
      </p:grpSpPr>
      <p:sp>
        <p:nvSpPr>
          <p:cNvPr id="1224" name="Google Shape;1224;p17"/>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onsola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1225" name="Google Shape;1225;p17"/>
          <p:cNvGrpSpPr/>
          <p:nvPr/>
        </p:nvGrpSpPr>
        <p:grpSpPr>
          <a:xfrm>
            <a:off x="1522413" y="1514475"/>
            <a:ext cx="10569575" cy="64008"/>
            <a:chOff x="1522413" y="1514475"/>
            <a:chExt cx="10569575" cy="64008"/>
          </a:xfrm>
        </p:grpSpPr>
        <p:sp>
          <p:nvSpPr>
            <p:cNvPr id="1226" name="Google Shape;1226;p17"/>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27" name="Google Shape;1227;p17"/>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28" name="Google Shape;1228;p17"/>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29" name="Google Shape;1229;p17"/>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0" name="Google Shape;1230;p17"/>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1" name="Google Shape;1231;p17"/>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2" name="Google Shape;1232;p17"/>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3" name="Google Shape;1233;p17"/>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4" name="Google Shape;1234;p17"/>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5" name="Google Shape;1235;p17"/>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6" name="Google Shape;1236;p17"/>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7" name="Google Shape;1237;p17"/>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8" name="Google Shape;1238;p17"/>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39" name="Google Shape;1239;p17"/>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0" name="Google Shape;1240;p17"/>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1" name="Google Shape;1241;p17"/>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2" name="Google Shape;1242;p17"/>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3" name="Google Shape;1243;p17"/>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4" name="Google Shape;1244;p17"/>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5" name="Google Shape;1245;p17"/>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6" name="Google Shape;1246;p17"/>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7" name="Google Shape;1247;p17"/>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8" name="Google Shape;1248;p17"/>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49" name="Google Shape;1249;p17"/>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0" name="Google Shape;1250;p17"/>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1" name="Google Shape;1251;p17"/>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2" name="Google Shape;1252;p17"/>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3" name="Google Shape;1253;p17"/>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4" name="Google Shape;1254;p17"/>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5" name="Google Shape;1255;p17"/>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6" name="Google Shape;1256;p17"/>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7" name="Google Shape;1257;p17"/>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8" name="Google Shape;1258;p17"/>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59" name="Google Shape;1259;p17"/>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0" name="Google Shape;1260;p17"/>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1" name="Google Shape;1261;p17"/>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2" name="Google Shape;1262;p17"/>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3" name="Google Shape;1263;p17"/>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4" name="Google Shape;1264;p17"/>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5" name="Google Shape;1265;p17"/>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6" name="Google Shape;1266;p17"/>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7" name="Google Shape;1267;p17"/>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8" name="Google Shape;1268;p17"/>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69" name="Google Shape;1269;p17"/>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0" name="Google Shape;1270;p17"/>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1" name="Google Shape;1271;p17"/>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2" name="Google Shape;1272;p17"/>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3" name="Google Shape;1273;p17"/>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4" name="Google Shape;1274;p17"/>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5" name="Google Shape;1275;p17"/>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6" name="Google Shape;1276;p17"/>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7" name="Google Shape;1277;p17"/>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8" name="Google Shape;1278;p17"/>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79" name="Google Shape;1279;p17"/>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0" name="Google Shape;1280;p17"/>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1" name="Google Shape;1281;p17"/>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2" name="Google Shape;1282;p17"/>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3" name="Google Shape;1283;p17"/>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4" name="Google Shape;1284;p17"/>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5" name="Google Shape;1285;p17"/>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6" name="Google Shape;1286;p17"/>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7" name="Google Shape;1287;p17"/>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8" name="Google Shape;1288;p17"/>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89" name="Google Shape;1289;p17"/>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0" name="Google Shape;1290;p17"/>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1" name="Google Shape;1291;p17"/>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2" name="Google Shape;1292;p17"/>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3" name="Google Shape;1293;p17"/>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4" name="Google Shape;1294;p17"/>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5" name="Google Shape;1295;p17"/>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6" name="Google Shape;1296;p17"/>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7" name="Google Shape;1297;p17"/>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8" name="Google Shape;1298;p17"/>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99" name="Google Shape;1299;p17"/>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1300" name="Google Shape;1300;p17"/>
          <p:cNvSpPr txBox="1"/>
          <p:nvPr>
            <p:ph idx="1" type="body"/>
          </p:nvPr>
        </p:nvSpPr>
        <p:spPr>
          <a:xfrm rot="5400000">
            <a:off x="3960814" y="-533400"/>
            <a:ext cx="4267200" cy="91440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lt1"/>
              </a:buClr>
              <a:buSzPts val="1800"/>
              <a:buChar char="▪"/>
              <a:defRPr/>
            </a:lvl1pPr>
            <a:lvl2pPr indent="-342900" lvl="1" marL="914400" algn="l">
              <a:lnSpc>
                <a:spcPct val="90000"/>
              </a:lnSpc>
              <a:spcBef>
                <a:spcPts val="600"/>
              </a:spcBef>
              <a:spcAft>
                <a:spcPts val="0"/>
              </a:spcAft>
              <a:buClr>
                <a:schemeClr val="lt1"/>
              </a:buClr>
              <a:buSzPts val="1800"/>
              <a:buChar char="–"/>
              <a:defRPr/>
            </a:lvl2pPr>
            <a:lvl3pPr indent="-342900" lvl="2" marL="1371600" algn="l">
              <a:lnSpc>
                <a:spcPct val="90000"/>
              </a:lnSpc>
              <a:spcBef>
                <a:spcPts val="600"/>
              </a:spcBef>
              <a:spcAft>
                <a:spcPts val="0"/>
              </a:spcAft>
              <a:buClr>
                <a:schemeClr val="lt1"/>
              </a:buClr>
              <a:buSzPts val="1800"/>
              <a:buChar char="▪"/>
              <a:defRPr/>
            </a:lvl3pPr>
            <a:lvl4pPr indent="-342900" lvl="3" marL="1828800" algn="l">
              <a:lnSpc>
                <a:spcPct val="90000"/>
              </a:lnSpc>
              <a:spcBef>
                <a:spcPts val="600"/>
              </a:spcBef>
              <a:spcAft>
                <a:spcPts val="0"/>
              </a:spcAft>
              <a:buClr>
                <a:schemeClr val="lt1"/>
              </a:buClr>
              <a:buSzPts val="1800"/>
              <a:buChar char="–"/>
              <a:defRPr/>
            </a:lvl4pPr>
            <a:lvl5pPr indent="-330200" lvl="4" marL="2286000" algn="l">
              <a:lnSpc>
                <a:spcPct val="90000"/>
              </a:lnSpc>
              <a:spcBef>
                <a:spcPts val="600"/>
              </a:spcBef>
              <a:spcAft>
                <a:spcPts val="0"/>
              </a:spcAft>
              <a:buClr>
                <a:schemeClr val="lt1"/>
              </a:buClr>
              <a:buSzPts val="1600"/>
              <a:buChar char="▪"/>
              <a:defRPr/>
            </a:lvl5pPr>
            <a:lvl6pPr indent="-330200" lvl="5" marL="2743200" algn="l">
              <a:lnSpc>
                <a:spcPct val="90000"/>
              </a:lnSpc>
              <a:spcBef>
                <a:spcPts val="600"/>
              </a:spcBef>
              <a:spcAft>
                <a:spcPts val="0"/>
              </a:spcAft>
              <a:buClr>
                <a:schemeClr val="lt1"/>
              </a:buClr>
              <a:buSzPts val="1600"/>
              <a:buChar char="–"/>
              <a:defRPr/>
            </a:lvl6pPr>
            <a:lvl7pPr indent="-330200" lvl="6" marL="3200400" algn="l">
              <a:lnSpc>
                <a:spcPct val="90000"/>
              </a:lnSpc>
              <a:spcBef>
                <a:spcPts val="600"/>
              </a:spcBef>
              <a:spcAft>
                <a:spcPts val="0"/>
              </a:spcAft>
              <a:buClr>
                <a:schemeClr val="lt1"/>
              </a:buClr>
              <a:buSzPts val="1600"/>
              <a:buChar char="▪"/>
              <a:defRPr/>
            </a:lvl7pPr>
            <a:lvl8pPr indent="-330200" lvl="7" marL="3657600" algn="l">
              <a:lnSpc>
                <a:spcPct val="90000"/>
              </a:lnSpc>
              <a:spcBef>
                <a:spcPts val="600"/>
              </a:spcBef>
              <a:spcAft>
                <a:spcPts val="0"/>
              </a:spcAft>
              <a:buClr>
                <a:schemeClr val="lt1"/>
              </a:buClr>
              <a:buSzPts val="1600"/>
              <a:buChar char="–"/>
              <a:defRPr/>
            </a:lvl8pPr>
            <a:lvl9pPr indent="-330200" lvl="8" marL="4114800" algn="l">
              <a:lnSpc>
                <a:spcPct val="90000"/>
              </a:lnSpc>
              <a:spcBef>
                <a:spcPts val="600"/>
              </a:spcBef>
              <a:spcAft>
                <a:spcPts val="0"/>
              </a:spcAft>
              <a:buClr>
                <a:schemeClr val="lt1"/>
              </a:buClr>
              <a:buSzPts val="1600"/>
              <a:buChar char="▪"/>
              <a:defRPr/>
            </a:lvl9pPr>
          </a:lstStyle>
          <a:p/>
        </p:txBody>
      </p:sp>
      <p:sp>
        <p:nvSpPr>
          <p:cNvPr id="1301" name="Google Shape;1301;p17"/>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2" name="Google Shape;1302;p17"/>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3" name="Google Shape;1303;p17"/>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itleAndTx">
  <p:cSld name="VERTICAL_TITLE_AND_VERTICAL_TEXT">
    <p:spTree>
      <p:nvGrpSpPr>
        <p:cNvPr id="1304" name="Shape 1304"/>
        <p:cNvGrpSpPr/>
        <p:nvPr/>
      </p:nvGrpSpPr>
      <p:grpSpPr>
        <a:xfrm>
          <a:off x="0" y="0"/>
          <a:ext cx="0" cy="0"/>
          <a:chOff x="0" y="0"/>
          <a:chExt cx="0" cy="0"/>
        </a:xfrm>
      </p:grpSpPr>
      <p:sp>
        <p:nvSpPr>
          <p:cNvPr id="1305" name="Google Shape;1305;p18"/>
          <p:cNvSpPr txBox="1"/>
          <p:nvPr>
            <p:ph type="title"/>
          </p:nvPr>
        </p:nvSpPr>
        <p:spPr>
          <a:xfrm rot="5400000">
            <a:off x="8096538" y="2539713"/>
            <a:ext cx="5901747" cy="1371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onsola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1306" name="Google Shape;1306;p18"/>
          <p:cNvGrpSpPr/>
          <p:nvPr/>
        </p:nvGrpSpPr>
        <p:grpSpPr>
          <a:xfrm rot="5400000">
            <a:off x="6864412" y="3472598"/>
            <a:ext cx="6492240" cy="64008"/>
            <a:chOff x="1522413" y="1514475"/>
            <a:chExt cx="10569575" cy="64008"/>
          </a:xfrm>
        </p:grpSpPr>
        <p:sp>
          <p:nvSpPr>
            <p:cNvPr id="1307" name="Google Shape;1307;p18"/>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08" name="Google Shape;1308;p18"/>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09" name="Google Shape;1309;p18"/>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0" name="Google Shape;1310;p18"/>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1" name="Google Shape;1311;p18"/>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2" name="Google Shape;1312;p18"/>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3" name="Google Shape;1313;p18"/>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4" name="Google Shape;1314;p18"/>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5" name="Google Shape;1315;p18"/>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6" name="Google Shape;1316;p18"/>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7" name="Google Shape;1317;p18"/>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8" name="Google Shape;1318;p18"/>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19" name="Google Shape;1319;p18"/>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0" name="Google Shape;1320;p18"/>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1" name="Google Shape;1321;p18"/>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2" name="Google Shape;1322;p18"/>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3" name="Google Shape;1323;p18"/>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4" name="Google Shape;1324;p18"/>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5" name="Google Shape;1325;p18"/>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6" name="Google Shape;1326;p18"/>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7" name="Google Shape;1327;p18"/>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8" name="Google Shape;1328;p18"/>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29" name="Google Shape;1329;p18"/>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0" name="Google Shape;1330;p18"/>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1" name="Google Shape;1331;p18"/>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2" name="Google Shape;1332;p18"/>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3" name="Google Shape;1333;p18"/>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4" name="Google Shape;1334;p18"/>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5" name="Google Shape;1335;p18"/>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6" name="Google Shape;1336;p18"/>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7" name="Google Shape;1337;p18"/>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8" name="Google Shape;1338;p18"/>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39" name="Google Shape;1339;p18"/>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0" name="Google Shape;1340;p18"/>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1" name="Google Shape;1341;p18"/>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2" name="Google Shape;1342;p18"/>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3" name="Google Shape;1343;p18"/>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4" name="Google Shape;1344;p18"/>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5" name="Google Shape;1345;p18"/>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6" name="Google Shape;1346;p18"/>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7" name="Google Shape;1347;p18"/>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8" name="Google Shape;1348;p18"/>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49" name="Google Shape;1349;p18"/>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0" name="Google Shape;1350;p18"/>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1" name="Google Shape;1351;p18"/>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2" name="Google Shape;1352;p18"/>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3" name="Google Shape;1353;p18"/>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4" name="Google Shape;1354;p18"/>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5" name="Google Shape;1355;p18"/>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6" name="Google Shape;1356;p18"/>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7" name="Google Shape;1357;p18"/>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8" name="Google Shape;1358;p18"/>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59" name="Google Shape;1359;p18"/>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0" name="Google Shape;1360;p18"/>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1" name="Google Shape;1361;p18"/>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2" name="Google Shape;1362;p18"/>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3" name="Google Shape;1363;p18"/>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4" name="Google Shape;1364;p18"/>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5" name="Google Shape;1365;p18"/>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6" name="Google Shape;1366;p18"/>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7" name="Google Shape;1367;p18"/>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8" name="Google Shape;1368;p18"/>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69" name="Google Shape;1369;p18"/>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0" name="Google Shape;1370;p18"/>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1" name="Google Shape;1371;p18"/>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2" name="Google Shape;1372;p18"/>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3" name="Google Shape;1373;p18"/>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4" name="Google Shape;1374;p18"/>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5" name="Google Shape;1375;p18"/>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6" name="Google Shape;1376;p18"/>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7" name="Google Shape;1377;p18"/>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8" name="Google Shape;1378;p18"/>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79" name="Google Shape;1379;p18"/>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380" name="Google Shape;1380;p18"/>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1381" name="Google Shape;1381;p18"/>
          <p:cNvSpPr txBox="1"/>
          <p:nvPr>
            <p:ph idx="1" type="body"/>
          </p:nvPr>
        </p:nvSpPr>
        <p:spPr>
          <a:xfrm rot="5400000">
            <a:off x="2230726" y="-1344901"/>
            <a:ext cx="5898573" cy="914400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lt1"/>
              </a:buClr>
              <a:buSzPts val="1800"/>
              <a:buChar char="▪"/>
              <a:defRPr/>
            </a:lvl1pPr>
            <a:lvl2pPr indent="-342900" lvl="1" marL="914400" algn="l">
              <a:lnSpc>
                <a:spcPct val="90000"/>
              </a:lnSpc>
              <a:spcBef>
                <a:spcPts val="600"/>
              </a:spcBef>
              <a:spcAft>
                <a:spcPts val="0"/>
              </a:spcAft>
              <a:buClr>
                <a:schemeClr val="lt1"/>
              </a:buClr>
              <a:buSzPts val="1800"/>
              <a:buChar char="–"/>
              <a:defRPr/>
            </a:lvl2pPr>
            <a:lvl3pPr indent="-342900" lvl="2" marL="1371600" algn="l">
              <a:lnSpc>
                <a:spcPct val="90000"/>
              </a:lnSpc>
              <a:spcBef>
                <a:spcPts val="600"/>
              </a:spcBef>
              <a:spcAft>
                <a:spcPts val="0"/>
              </a:spcAft>
              <a:buClr>
                <a:schemeClr val="lt1"/>
              </a:buClr>
              <a:buSzPts val="1800"/>
              <a:buChar char="▪"/>
              <a:defRPr/>
            </a:lvl3pPr>
            <a:lvl4pPr indent="-342900" lvl="3" marL="1828800" algn="l">
              <a:lnSpc>
                <a:spcPct val="90000"/>
              </a:lnSpc>
              <a:spcBef>
                <a:spcPts val="600"/>
              </a:spcBef>
              <a:spcAft>
                <a:spcPts val="0"/>
              </a:spcAft>
              <a:buClr>
                <a:schemeClr val="lt1"/>
              </a:buClr>
              <a:buSzPts val="1800"/>
              <a:buChar char="–"/>
              <a:defRPr/>
            </a:lvl4pPr>
            <a:lvl5pPr indent="-330200" lvl="4" marL="2286000" algn="l">
              <a:lnSpc>
                <a:spcPct val="90000"/>
              </a:lnSpc>
              <a:spcBef>
                <a:spcPts val="600"/>
              </a:spcBef>
              <a:spcAft>
                <a:spcPts val="0"/>
              </a:spcAft>
              <a:buClr>
                <a:schemeClr val="lt1"/>
              </a:buClr>
              <a:buSzPts val="1600"/>
              <a:buChar char="▪"/>
              <a:defRPr/>
            </a:lvl5pPr>
            <a:lvl6pPr indent="-228600" lvl="5" marL="2743200" algn="l">
              <a:lnSpc>
                <a:spcPct val="90000"/>
              </a:lnSpc>
              <a:spcBef>
                <a:spcPts val="600"/>
              </a:spcBef>
              <a:spcAft>
                <a:spcPts val="0"/>
              </a:spcAft>
              <a:buClr>
                <a:schemeClr val="lt1"/>
              </a:buClr>
              <a:buSzPts val="1600"/>
              <a:buNone/>
              <a:defRPr/>
            </a:lvl6pPr>
            <a:lvl7pPr indent="-330200" lvl="6" marL="3200400" algn="l">
              <a:lnSpc>
                <a:spcPct val="90000"/>
              </a:lnSpc>
              <a:spcBef>
                <a:spcPts val="600"/>
              </a:spcBef>
              <a:spcAft>
                <a:spcPts val="0"/>
              </a:spcAft>
              <a:buClr>
                <a:schemeClr val="lt1"/>
              </a:buClr>
              <a:buSzPts val="1600"/>
              <a:buChar char="▪"/>
              <a:defRPr/>
            </a:lvl7pPr>
            <a:lvl8pPr indent="-330200" lvl="7" marL="3657600" algn="l">
              <a:lnSpc>
                <a:spcPct val="90000"/>
              </a:lnSpc>
              <a:spcBef>
                <a:spcPts val="600"/>
              </a:spcBef>
              <a:spcAft>
                <a:spcPts val="0"/>
              </a:spcAft>
              <a:buClr>
                <a:schemeClr val="lt1"/>
              </a:buClr>
              <a:buSzPts val="1600"/>
              <a:buChar char="–"/>
              <a:defRPr/>
            </a:lvl8pPr>
            <a:lvl9pPr indent="-330200" lvl="8" marL="4114800" algn="l">
              <a:lnSpc>
                <a:spcPct val="90000"/>
              </a:lnSpc>
              <a:spcBef>
                <a:spcPts val="600"/>
              </a:spcBef>
              <a:spcAft>
                <a:spcPts val="0"/>
              </a:spcAft>
              <a:buClr>
                <a:schemeClr val="lt1"/>
              </a:buClr>
              <a:buSzPts val="1600"/>
              <a:buChar char="▪"/>
              <a:defRPr/>
            </a:lvl9pPr>
          </a:lstStyle>
          <a:p/>
        </p:txBody>
      </p:sp>
      <p:sp>
        <p:nvSpPr>
          <p:cNvPr id="1382" name="Google Shape;1382;p18"/>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3" name="Google Shape;1383;p18"/>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4" name="Google Shape;1384;p18"/>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contenido" type="obj">
  <p:cSld name="OBJECT">
    <p:spTree>
      <p:nvGrpSpPr>
        <p:cNvPr id="142" name="Shape 142"/>
        <p:cNvGrpSpPr/>
        <p:nvPr/>
      </p:nvGrpSpPr>
      <p:grpSpPr>
        <a:xfrm>
          <a:off x="0" y="0"/>
          <a:ext cx="0" cy="0"/>
          <a:chOff x="0" y="0"/>
          <a:chExt cx="0" cy="0"/>
        </a:xfrm>
      </p:grpSpPr>
      <p:sp>
        <p:nvSpPr>
          <p:cNvPr id="143" name="Google Shape;143;p9"/>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onsola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144" name="Google Shape;144;p9"/>
          <p:cNvGrpSpPr/>
          <p:nvPr/>
        </p:nvGrpSpPr>
        <p:grpSpPr>
          <a:xfrm>
            <a:off x="1522413" y="1514475"/>
            <a:ext cx="10569575" cy="64008"/>
            <a:chOff x="1522413" y="1514475"/>
            <a:chExt cx="10569575" cy="64008"/>
          </a:xfrm>
        </p:grpSpPr>
        <p:sp>
          <p:nvSpPr>
            <p:cNvPr id="145" name="Google Shape;145;p9"/>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6" name="Google Shape;146;p9"/>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7" name="Google Shape;147;p9"/>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8" name="Google Shape;148;p9"/>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49" name="Google Shape;149;p9"/>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0" name="Google Shape;150;p9"/>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1" name="Google Shape;151;p9"/>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2" name="Google Shape;152;p9"/>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3" name="Google Shape;153;p9"/>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4" name="Google Shape;154;p9"/>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5" name="Google Shape;155;p9"/>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6" name="Google Shape;156;p9"/>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7" name="Google Shape;157;p9"/>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8" name="Google Shape;158;p9"/>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59" name="Google Shape;159;p9"/>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0" name="Google Shape;160;p9"/>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1" name="Google Shape;161;p9"/>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2" name="Google Shape;162;p9"/>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3" name="Google Shape;163;p9"/>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4" name="Google Shape;164;p9"/>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5" name="Google Shape;165;p9"/>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6" name="Google Shape;166;p9"/>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7" name="Google Shape;167;p9"/>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8" name="Google Shape;168;p9"/>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69" name="Google Shape;169;p9"/>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0" name="Google Shape;170;p9"/>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1" name="Google Shape;171;p9"/>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2" name="Google Shape;172;p9"/>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3" name="Google Shape;173;p9"/>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4" name="Google Shape;174;p9"/>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5" name="Google Shape;175;p9"/>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6" name="Google Shape;176;p9"/>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7" name="Google Shape;177;p9"/>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8" name="Google Shape;178;p9"/>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79" name="Google Shape;179;p9"/>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0" name="Google Shape;180;p9"/>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1" name="Google Shape;181;p9"/>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2" name="Google Shape;182;p9"/>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3" name="Google Shape;183;p9"/>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4" name="Google Shape;184;p9"/>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5" name="Google Shape;185;p9"/>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6" name="Google Shape;186;p9"/>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7" name="Google Shape;187;p9"/>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8" name="Google Shape;188;p9"/>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89" name="Google Shape;189;p9"/>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0" name="Google Shape;190;p9"/>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1" name="Google Shape;191;p9"/>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2" name="Google Shape;192;p9"/>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3" name="Google Shape;193;p9"/>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4" name="Google Shape;194;p9"/>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5" name="Google Shape;195;p9"/>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6" name="Google Shape;196;p9"/>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7" name="Google Shape;197;p9"/>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8" name="Google Shape;198;p9"/>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99" name="Google Shape;199;p9"/>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0" name="Google Shape;200;p9"/>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1" name="Google Shape;201;p9"/>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2" name="Google Shape;202;p9"/>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3" name="Google Shape;203;p9"/>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4" name="Google Shape;204;p9"/>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5" name="Google Shape;205;p9"/>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6" name="Google Shape;206;p9"/>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7" name="Google Shape;207;p9"/>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8" name="Google Shape;208;p9"/>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09" name="Google Shape;209;p9"/>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0" name="Google Shape;210;p9"/>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1" name="Google Shape;211;p9"/>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2" name="Google Shape;212;p9"/>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3" name="Google Shape;213;p9"/>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4" name="Google Shape;214;p9"/>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5" name="Google Shape;215;p9"/>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6" name="Google Shape;216;p9"/>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7" name="Google Shape;217;p9"/>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18" name="Google Shape;218;p9"/>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219" name="Google Shape;219;p9"/>
          <p:cNvSpPr txBox="1"/>
          <p:nvPr>
            <p:ph idx="1" type="body"/>
          </p:nvPr>
        </p:nvSpPr>
        <p:spPr>
          <a:xfrm>
            <a:off x="1522414" y="1905000"/>
            <a:ext cx="9144000" cy="4267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800"/>
              </a:spcBef>
              <a:spcAft>
                <a:spcPts val="0"/>
              </a:spcAft>
              <a:buClr>
                <a:schemeClr val="lt1"/>
              </a:buClr>
              <a:buSzPts val="1800"/>
              <a:buChar char="▪"/>
              <a:defRPr/>
            </a:lvl1pPr>
            <a:lvl2pPr indent="-355600" lvl="1" marL="914400" algn="l">
              <a:lnSpc>
                <a:spcPct val="90000"/>
              </a:lnSpc>
              <a:spcBef>
                <a:spcPts val="600"/>
              </a:spcBef>
              <a:spcAft>
                <a:spcPts val="0"/>
              </a:spcAft>
              <a:buClr>
                <a:schemeClr val="lt1"/>
              </a:buClr>
              <a:buSzPts val="2000"/>
              <a:buChar char="–"/>
              <a:defRPr/>
            </a:lvl2pPr>
            <a:lvl3pPr indent="-342900" lvl="2" marL="1371600" algn="l">
              <a:lnSpc>
                <a:spcPct val="90000"/>
              </a:lnSpc>
              <a:spcBef>
                <a:spcPts val="600"/>
              </a:spcBef>
              <a:spcAft>
                <a:spcPts val="0"/>
              </a:spcAft>
              <a:buClr>
                <a:schemeClr val="lt1"/>
              </a:buClr>
              <a:buSzPts val="1800"/>
              <a:buChar char="▪"/>
              <a:defRPr/>
            </a:lvl3pPr>
            <a:lvl4pPr indent="-330200" lvl="3" marL="1828800" algn="l">
              <a:lnSpc>
                <a:spcPct val="90000"/>
              </a:lnSpc>
              <a:spcBef>
                <a:spcPts val="600"/>
              </a:spcBef>
              <a:spcAft>
                <a:spcPts val="0"/>
              </a:spcAft>
              <a:buClr>
                <a:schemeClr val="lt1"/>
              </a:buClr>
              <a:buSzPts val="1600"/>
              <a:buChar char="–"/>
              <a:defRPr/>
            </a:lvl4pPr>
            <a:lvl5pPr indent="-330200" lvl="4" marL="2286000" algn="l">
              <a:lnSpc>
                <a:spcPct val="90000"/>
              </a:lnSpc>
              <a:spcBef>
                <a:spcPts val="600"/>
              </a:spcBef>
              <a:spcAft>
                <a:spcPts val="0"/>
              </a:spcAft>
              <a:buClr>
                <a:schemeClr val="lt1"/>
              </a:buClr>
              <a:buSzPts val="1600"/>
              <a:buChar char="▪"/>
              <a:defRPr/>
            </a:lvl5pPr>
            <a:lvl6pPr indent="-330200" lvl="5" marL="2743200" algn="l">
              <a:lnSpc>
                <a:spcPct val="90000"/>
              </a:lnSpc>
              <a:spcBef>
                <a:spcPts val="600"/>
              </a:spcBef>
              <a:spcAft>
                <a:spcPts val="0"/>
              </a:spcAft>
              <a:buClr>
                <a:schemeClr val="lt1"/>
              </a:buClr>
              <a:buSzPts val="1600"/>
              <a:buChar char="–"/>
              <a:defRPr/>
            </a:lvl6pPr>
            <a:lvl7pPr indent="-330200" lvl="6" marL="3200400" algn="l">
              <a:lnSpc>
                <a:spcPct val="90000"/>
              </a:lnSpc>
              <a:spcBef>
                <a:spcPts val="600"/>
              </a:spcBef>
              <a:spcAft>
                <a:spcPts val="0"/>
              </a:spcAft>
              <a:buClr>
                <a:schemeClr val="lt1"/>
              </a:buClr>
              <a:buSzPts val="1600"/>
              <a:buChar char="▪"/>
              <a:defRPr/>
            </a:lvl7pPr>
            <a:lvl8pPr indent="-330200" lvl="7" marL="3657600" algn="l">
              <a:lnSpc>
                <a:spcPct val="90000"/>
              </a:lnSpc>
              <a:spcBef>
                <a:spcPts val="600"/>
              </a:spcBef>
              <a:spcAft>
                <a:spcPts val="0"/>
              </a:spcAft>
              <a:buClr>
                <a:schemeClr val="lt1"/>
              </a:buClr>
              <a:buSzPts val="1600"/>
              <a:buChar char="–"/>
              <a:defRPr/>
            </a:lvl8pPr>
            <a:lvl9pPr indent="-330200" lvl="8" marL="4114800" algn="l">
              <a:lnSpc>
                <a:spcPct val="90000"/>
              </a:lnSpc>
              <a:spcBef>
                <a:spcPts val="600"/>
              </a:spcBef>
              <a:spcAft>
                <a:spcPts val="0"/>
              </a:spcAft>
              <a:buClr>
                <a:schemeClr val="lt1"/>
              </a:buClr>
              <a:buSzPts val="1600"/>
              <a:buChar char="▪"/>
              <a:defRPr/>
            </a:lvl9pPr>
          </a:lstStyle>
          <a:p/>
        </p:txBody>
      </p:sp>
      <p:sp>
        <p:nvSpPr>
          <p:cNvPr id="220" name="Google Shape;220;p9"/>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9"/>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9"/>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23" name="Shape 223"/>
        <p:cNvGrpSpPr/>
        <p:nvPr/>
      </p:nvGrpSpPr>
      <p:grpSpPr>
        <a:xfrm>
          <a:off x="0" y="0"/>
          <a:ext cx="0" cy="0"/>
          <a:chOff x="0" y="0"/>
          <a:chExt cx="0" cy="0"/>
        </a:xfrm>
      </p:grpSpPr>
      <p:sp>
        <p:nvSpPr>
          <p:cNvPr id="224" name="Google Shape;224;p10"/>
          <p:cNvSpPr txBox="1"/>
          <p:nvPr>
            <p:ph type="title"/>
          </p:nvPr>
        </p:nvSpPr>
        <p:spPr>
          <a:xfrm>
            <a:off x="1522413" y="1905000"/>
            <a:ext cx="9144000" cy="26670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4400"/>
              <a:buFont typeface="Consola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225" name="Google Shape;225;p10"/>
          <p:cNvGrpSpPr/>
          <p:nvPr/>
        </p:nvGrpSpPr>
        <p:grpSpPr>
          <a:xfrm>
            <a:off x="1584896" y="4724400"/>
            <a:ext cx="8631936" cy="64008"/>
            <a:chOff x="-4110038" y="2703513"/>
            <a:chExt cx="17394239" cy="160336"/>
          </a:xfrm>
        </p:grpSpPr>
        <p:sp>
          <p:nvSpPr>
            <p:cNvPr id="226" name="Google Shape;226;p10"/>
            <p:cNvSpPr/>
            <p:nvPr/>
          </p:nvSpPr>
          <p:spPr>
            <a:xfrm>
              <a:off x="12815888" y="2768600"/>
              <a:ext cx="468313" cy="19050"/>
            </a:xfrm>
            <a:custGeom>
              <a:rect b="b" l="l" r="r" t="t"/>
              <a:pathLst>
                <a:path extrusionOk="0" h="8" w="244">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27" name="Google Shape;227;p10"/>
            <p:cNvSpPr/>
            <p:nvPr/>
          </p:nvSpPr>
          <p:spPr>
            <a:xfrm>
              <a:off x="12380913" y="2755900"/>
              <a:ext cx="461963" cy="26987"/>
            </a:xfrm>
            <a:custGeom>
              <a:rect b="b" l="l" r="r" t="t"/>
              <a:pathLst>
                <a:path extrusionOk="0" h="12" w="241">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28" name="Google Shape;228;p10"/>
            <p:cNvSpPr/>
            <p:nvPr/>
          </p:nvSpPr>
          <p:spPr>
            <a:xfrm>
              <a:off x="12814300" y="2779713"/>
              <a:ext cx="1588" cy="0"/>
            </a:xfrm>
            <a:custGeom>
              <a:rect b="b" l="l" r="r" t="t"/>
              <a:pathLst>
                <a:path extrusionOk="0" h="120000" w="1">
                  <a:moveTo>
                    <a:pt x="0" y="0"/>
                  </a:moveTo>
                  <a:lnTo>
                    <a:pt x="0" y="0"/>
                  </a:lnTo>
                  <a:lnTo>
                    <a:pt x="1"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29" name="Google Shape;229;p10"/>
            <p:cNvSpPr/>
            <p:nvPr/>
          </p:nvSpPr>
          <p:spPr>
            <a:xfrm>
              <a:off x="2738437" y="2795588"/>
              <a:ext cx="425450" cy="15875"/>
            </a:xfrm>
            <a:custGeom>
              <a:rect b="b" l="l" r="r" t="t"/>
              <a:pathLst>
                <a:path extrusionOk="0" h="7" w="222">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0" name="Google Shape;230;p10"/>
            <p:cNvSpPr/>
            <p:nvPr/>
          </p:nvSpPr>
          <p:spPr>
            <a:xfrm>
              <a:off x="-3646488" y="2800350"/>
              <a:ext cx="46038" cy="3175"/>
            </a:xfrm>
            <a:custGeom>
              <a:rect b="b" l="l" r="r" t="t"/>
              <a:pathLst>
                <a:path extrusionOk="0" h="1" w="24">
                  <a:moveTo>
                    <a:pt x="0" y="1"/>
                  </a:moveTo>
                  <a:lnTo>
                    <a:pt x="0" y="1"/>
                  </a:lnTo>
                  <a:cubicBezTo>
                    <a:pt x="21" y="0"/>
                    <a:pt x="24" y="0"/>
                    <a:pt x="21" y="0"/>
                  </a:cubicBez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1" name="Google Shape;231;p10"/>
            <p:cNvSpPr/>
            <p:nvPr/>
          </p:nvSpPr>
          <p:spPr>
            <a:xfrm>
              <a:off x="2627312" y="2816225"/>
              <a:ext cx="63500" cy="4762"/>
            </a:xfrm>
            <a:custGeom>
              <a:rect b="b" l="l" r="r" t="t"/>
              <a:pathLst>
                <a:path extrusionOk="0" h="2" w="33">
                  <a:moveTo>
                    <a:pt x="33" y="0"/>
                  </a:moveTo>
                  <a:lnTo>
                    <a:pt x="33" y="0"/>
                  </a:lnTo>
                  <a:lnTo>
                    <a:pt x="0" y="2"/>
                  </a:lnTo>
                  <a:cubicBezTo>
                    <a:pt x="14" y="1"/>
                    <a:pt x="25" y="1"/>
                    <a:pt x="3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2" name="Google Shape;232;p10"/>
            <p:cNvSpPr/>
            <p:nvPr/>
          </p:nvSpPr>
          <p:spPr>
            <a:xfrm>
              <a:off x="3103562" y="2741613"/>
              <a:ext cx="28575" cy="3175"/>
            </a:xfrm>
            <a:custGeom>
              <a:rect b="b" l="l" r="r" t="t"/>
              <a:pathLst>
                <a:path extrusionOk="0" h="1" w="15">
                  <a:moveTo>
                    <a:pt x="15" y="0"/>
                  </a:moveTo>
                  <a:lnTo>
                    <a:pt x="15" y="0"/>
                  </a:lnTo>
                  <a:cubicBezTo>
                    <a:pt x="15" y="0"/>
                    <a:pt x="15" y="0"/>
                    <a:pt x="15" y="0"/>
                  </a:cubicBezTo>
                  <a:lnTo>
                    <a:pt x="0" y="1"/>
                  </a:lnTo>
                  <a:lnTo>
                    <a:pt x="0" y="1"/>
                  </a:lnTo>
                  <a:lnTo>
                    <a:pt x="1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3" name="Google Shape;233;p10"/>
            <p:cNvSpPr/>
            <p:nvPr/>
          </p:nvSpPr>
          <p:spPr>
            <a:xfrm>
              <a:off x="1227137" y="2836863"/>
              <a:ext cx="20638" cy="0"/>
            </a:xfrm>
            <a:custGeom>
              <a:rect b="b" l="l" r="r" t="t"/>
              <a:pathLst>
                <a:path extrusionOk="0" h="120000" w="11">
                  <a:moveTo>
                    <a:pt x="11" y="0"/>
                  </a:moveTo>
                  <a:lnTo>
                    <a:pt x="11" y="0"/>
                  </a:ln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4" name="Google Shape;234;p10"/>
            <p:cNvSpPr/>
            <p:nvPr/>
          </p:nvSpPr>
          <p:spPr>
            <a:xfrm>
              <a:off x="3660775" y="2713038"/>
              <a:ext cx="331788" cy="20637"/>
            </a:xfrm>
            <a:custGeom>
              <a:rect b="b" l="l" r="r" t="t"/>
              <a:pathLst>
                <a:path extrusionOk="0" h="9" w="173">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5" name="Google Shape;235;p10"/>
            <p:cNvSpPr/>
            <p:nvPr/>
          </p:nvSpPr>
          <p:spPr>
            <a:xfrm>
              <a:off x="-1674813" y="2768600"/>
              <a:ext cx="1588" cy="0"/>
            </a:xfrm>
            <a:custGeom>
              <a:rect b="b" l="l" r="r" t="t"/>
              <a:pathLst>
                <a:path extrusionOk="0" h="120000" w="1">
                  <a:moveTo>
                    <a:pt x="0" y="0"/>
                  </a:moveTo>
                  <a:lnTo>
                    <a:pt x="0" y="0"/>
                  </a:lnTo>
                  <a:lnTo>
                    <a:pt x="1"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6" name="Google Shape;236;p10"/>
            <p:cNvSpPr/>
            <p:nvPr/>
          </p:nvSpPr>
          <p:spPr>
            <a:xfrm>
              <a:off x="-1673225" y="2767013"/>
              <a:ext cx="36513" cy="1587"/>
            </a:xfrm>
            <a:custGeom>
              <a:rect b="b" l="l" r="r" t="t"/>
              <a:pathLst>
                <a:path extrusionOk="0" h="1" w="19">
                  <a:moveTo>
                    <a:pt x="3" y="0"/>
                  </a:moveTo>
                  <a:lnTo>
                    <a:pt x="3" y="0"/>
                  </a:lnTo>
                  <a:lnTo>
                    <a:pt x="0" y="1"/>
                  </a:lnTo>
                  <a:cubicBezTo>
                    <a:pt x="4" y="0"/>
                    <a:pt x="19"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7" name="Google Shape;237;p10"/>
            <p:cNvSpPr/>
            <p:nvPr/>
          </p:nvSpPr>
          <p:spPr>
            <a:xfrm>
              <a:off x="2690812" y="2811463"/>
              <a:ext cx="47625" cy="4762"/>
            </a:xfrm>
            <a:custGeom>
              <a:rect b="b" l="l" r="r" t="t"/>
              <a:pathLst>
                <a:path extrusionOk="0" h="2" w="25">
                  <a:moveTo>
                    <a:pt x="13" y="0"/>
                  </a:moveTo>
                  <a:lnTo>
                    <a:pt x="13" y="0"/>
                  </a:lnTo>
                  <a:cubicBezTo>
                    <a:pt x="12" y="0"/>
                    <a:pt x="7" y="1"/>
                    <a:pt x="0" y="2"/>
                  </a:cubicBezTo>
                  <a:lnTo>
                    <a:pt x="25"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8" name="Google Shape;238;p10"/>
            <p:cNvSpPr/>
            <p:nvPr/>
          </p:nvSpPr>
          <p:spPr>
            <a:xfrm>
              <a:off x="2822575" y="2794000"/>
              <a:ext cx="163513" cy="4762"/>
            </a:xfrm>
            <a:custGeom>
              <a:rect b="b" l="l" r="r" t="t"/>
              <a:pathLst>
                <a:path extrusionOk="0" h="2" w="85">
                  <a:moveTo>
                    <a:pt x="0" y="2"/>
                  </a:moveTo>
                  <a:lnTo>
                    <a:pt x="0" y="2"/>
                  </a:lnTo>
                  <a:lnTo>
                    <a:pt x="62" y="1"/>
                  </a:lnTo>
                  <a:lnTo>
                    <a:pt x="8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39" name="Google Shape;239;p10"/>
            <p:cNvSpPr/>
            <p:nvPr/>
          </p:nvSpPr>
          <p:spPr>
            <a:xfrm>
              <a:off x="715962" y="2809875"/>
              <a:ext cx="1911350" cy="50800"/>
            </a:xfrm>
            <a:custGeom>
              <a:rect b="b" l="l" r="r" t="t"/>
              <a:pathLst>
                <a:path extrusionOk="0" h="23" w="996">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0" name="Google Shape;240;p10"/>
            <p:cNvSpPr/>
            <p:nvPr/>
          </p:nvSpPr>
          <p:spPr>
            <a:xfrm>
              <a:off x="1995487" y="2822575"/>
              <a:ext cx="20638" cy="0"/>
            </a:xfrm>
            <a:custGeom>
              <a:rect b="b" l="l" r="r" t="t"/>
              <a:pathLst>
                <a:path extrusionOk="0" h="120000" w="10">
                  <a:moveTo>
                    <a:pt x="10" y="0"/>
                  </a:moveTo>
                  <a:lnTo>
                    <a:pt x="10" y="0"/>
                  </a:lnTo>
                  <a:lnTo>
                    <a:pt x="0" y="0"/>
                  </a:lnTo>
                  <a:cubicBezTo>
                    <a:pt x="1" y="0"/>
                    <a:pt x="4" y="0"/>
                    <a:pt x="1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1" name="Google Shape;241;p10"/>
            <p:cNvSpPr/>
            <p:nvPr/>
          </p:nvSpPr>
          <p:spPr>
            <a:xfrm>
              <a:off x="1630362" y="2830513"/>
              <a:ext cx="22225" cy="0"/>
            </a:xfrm>
            <a:custGeom>
              <a:rect b="b" l="l" r="r" t="t"/>
              <a:pathLst>
                <a:path extrusionOk="0" h="120000" w="12">
                  <a:moveTo>
                    <a:pt x="11" y="0"/>
                  </a:moveTo>
                  <a:lnTo>
                    <a:pt x="11" y="0"/>
                  </a:lnTo>
                  <a:cubicBezTo>
                    <a:pt x="12" y="0"/>
                    <a:pt x="11" y="0"/>
                    <a:pt x="12" y="0"/>
                  </a:cubicBezTo>
                  <a:lnTo>
                    <a:pt x="0" y="0"/>
                  </a:lnTo>
                  <a:lnTo>
                    <a:pt x="1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2" name="Google Shape;242;p10"/>
            <p:cNvSpPr/>
            <p:nvPr/>
          </p:nvSpPr>
          <p:spPr>
            <a:xfrm>
              <a:off x="2651125" y="2798763"/>
              <a:ext cx="46038" cy="1587"/>
            </a:xfrm>
            <a:custGeom>
              <a:rect b="b" l="l" r="r" t="t"/>
              <a:pathLst>
                <a:path extrusionOk="0" h="1" w="24">
                  <a:moveTo>
                    <a:pt x="3" y="1"/>
                  </a:moveTo>
                  <a:lnTo>
                    <a:pt x="3" y="1"/>
                  </a:lnTo>
                  <a:lnTo>
                    <a:pt x="24" y="0"/>
                  </a:lnTo>
                  <a:lnTo>
                    <a:pt x="8" y="1"/>
                  </a:lnTo>
                  <a:cubicBezTo>
                    <a:pt x="2" y="1"/>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3" name="Google Shape;243;p10"/>
            <p:cNvSpPr/>
            <p:nvPr/>
          </p:nvSpPr>
          <p:spPr>
            <a:xfrm>
              <a:off x="2698750" y="2809875"/>
              <a:ext cx="19050" cy="1587"/>
            </a:xfrm>
            <a:custGeom>
              <a:rect b="b" l="l" r="r" t="t"/>
              <a:pathLst>
                <a:path extrusionOk="0" h="1" w="10">
                  <a:moveTo>
                    <a:pt x="4" y="0"/>
                  </a:moveTo>
                  <a:lnTo>
                    <a:pt x="4" y="0"/>
                  </a:lnTo>
                  <a:lnTo>
                    <a:pt x="0" y="1"/>
                  </a:lnTo>
                  <a:lnTo>
                    <a:pt x="9" y="1"/>
                  </a:lnTo>
                  <a:cubicBezTo>
                    <a:pt x="10" y="0"/>
                    <a:pt x="9" y="0"/>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4" name="Google Shape;244;p10"/>
            <p:cNvSpPr/>
            <p:nvPr/>
          </p:nvSpPr>
          <p:spPr>
            <a:xfrm>
              <a:off x="469900" y="2800350"/>
              <a:ext cx="23813" cy="3175"/>
            </a:xfrm>
            <a:custGeom>
              <a:rect b="b" l="l" r="r" t="t"/>
              <a:pathLst>
                <a:path extrusionOk="0" h="1" w="13">
                  <a:moveTo>
                    <a:pt x="13" y="0"/>
                  </a:moveTo>
                  <a:lnTo>
                    <a:pt x="13" y="0"/>
                  </a:lnTo>
                  <a:lnTo>
                    <a:pt x="0" y="1"/>
                  </a:lnTo>
                  <a:cubicBezTo>
                    <a:pt x="8" y="1"/>
                    <a:pt x="11" y="1"/>
                    <a:pt x="1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5" name="Google Shape;245;p10"/>
            <p:cNvSpPr/>
            <p:nvPr/>
          </p:nvSpPr>
          <p:spPr>
            <a:xfrm>
              <a:off x="998537" y="2811463"/>
              <a:ext cx="1076325" cy="20637"/>
            </a:xfrm>
            <a:custGeom>
              <a:rect b="b" l="l" r="r" t="t"/>
              <a:pathLst>
                <a:path extrusionOk="0" h="9" w="561">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6" name="Google Shape;246;p10"/>
            <p:cNvSpPr/>
            <p:nvPr/>
          </p:nvSpPr>
          <p:spPr>
            <a:xfrm>
              <a:off x="2495550" y="2803525"/>
              <a:ext cx="17463" cy="0"/>
            </a:xfrm>
            <a:custGeom>
              <a:rect b="b" l="l" r="r" t="t"/>
              <a:pathLst>
                <a:path extrusionOk="0" h="120000" w="9">
                  <a:moveTo>
                    <a:pt x="9" y="0"/>
                  </a:moveTo>
                  <a:lnTo>
                    <a:pt x="9" y="0"/>
                  </a:lnTo>
                  <a:lnTo>
                    <a:pt x="0" y="0"/>
                  </a:lnTo>
                  <a:lnTo>
                    <a:pt x="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7" name="Google Shape;247;p10"/>
            <p:cNvSpPr/>
            <p:nvPr/>
          </p:nvSpPr>
          <p:spPr>
            <a:xfrm>
              <a:off x="2538412" y="2816225"/>
              <a:ext cx="1057275" cy="31750"/>
            </a:xfrm>
            <a:custGeom>
              <a:rect b="b" l="l" r="r" t="t"/>
              <a:pathLst>
                <a:path extrusionOk="0" h="14" w="551">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8" name="Google Shape;248;p10"/>
            <p:cNvSpPr/>
            <p:nvPr/>
          </p:nvSpPr>
          <p:spPr>
            <a:xfrm>
              <a:off x="11777663" y="2757488"/>
              <a:ext cx="19050" cy="3175"/>
            </a:xfrm>
            <a:custGeom>
              <a:rect b="b" l="l" r="r" t="t"/>
              <a:pathLst>
                <a:path extrusionOk="0" h="1" w="10">
                  <a:moveTo>
                    <a:pt x="0" y="0"/>
                  </a:moveTo>
                  <a:lnTo>
                    <a:pt x="0" y="0"/>
                  </a:lnTo>
                  <a:lnTo>
                    <a:pt x="10" y="1"/>
                  </a:lnTo>
                  <a:cubicBezTo>
                    <a:pt x="8" y="1"/>
                    <a:pt x="4"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49" name="Google Shape;249;p10"/>
            <p:cNvSpPr/>
            <p:nvPr/>
          </p:nvSpPr>
          <p:spPr>
            <a:xfrm>
              <a:off x="5983288" y="2741613"/>
              <a:ext cx="38100" cy="0"/>
            </a:xfrm>
            <a:custGeom>
              <a:rect b="b" l="l" r="r" t="t"/>
              <a:pathLst>
                <a:path extrusionOk="0" h="120000" w="20">
                  <a:moveTo>
                    <a:pt x="0" y="0"/>
                  </a:moveTo>
                  <a:lnTo>
                    <a:pt x="0" y="0"/>
                  </a:lnTo>
                  <a:lnTo>
                    <a:pt x="20"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0" name="Google Shape;250;p10"/>
            <p:cNvSpPr/>
            <p:nvPr/>
          </p:nvSpPr>
          <p:spPr>
            <a:xfrm>
              <a:off x="6832600" y="2713038"/>
              <a:ext cx="53975" cy="1587"/>
            </a:xfrm>
            <a:custGeom>
              <a:rect b="b" l="l" r="r" t="t"/>
              <a:pathLst>
                <a:path extrusionOk="0" h="1" w="28">
                  <a:moveTo>
                    <a:pt x="0" y="1"/>
                  </a:moveTo>
                  <a:lnTo>
                    <a:pt x="0" y="1"/>
                  </a:lnTo>
                  <a:lnTo>
                    <a:pt x="28" y="0"/>
                  </a:lnTo>
                  <a:cubicBezTo>
                    <a:pt x="17" y="0"/>
                    <a:pt x="8"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1" name="Google Shape;251;p10"/>
            <p:cNvSpPr/>
            <p:nvPr/>
          </p:nvSpPr>
          <p:spPr>
            <a:xfrm>
              <a:off x="11317288" y="2755900"/>
              <a:ext cx="9525" cy="0"/>
            </a:xfrm>
            <a:custGeom>
              <a:rect b="b" l="l" r="r" t="t"/>
              <a:pathLst>
                <a:path extrusionOk="0" h="120000" w="5">
                  <a:moveTo>
                    <a:pt x="5" y="0"/>
                  </a:moveTo>
                  <a:lnTo>
                    <a:pt x="5" y="0"/>
                  </a:lnTo>
                  <a:lnTo>
                    <a:pt x="4" y="0"/>
                  </a:lnTo>
                  <a:lnTo>
                    <a:pt x="0" y="0"/>
                  </a:lnTo>
                  <a:lnTo>
                    <a:pt x="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2" name="Google Shape;252;p10"/>
            <p:cNvSpPr/>
            <p:nvPr/>
          </p:nvSpPr>
          <p:spPr>
            <a:xfrm>
              <a:off x="8534400" y="2735263"/>
              <a:ext cx="30163" cy="0"/>
            </a:xfrm>
            <a:custGeom>
              <a:rect b="b" l="l" r="r" t="t"/>
              <a:pathLst>
                <a:path extrusionOk="0" h="120000" w="16">
                  <a:moveTo>
                    <a:pt x="0" y="0"/>
                  </a:moveTo>
                  <a:lnTo>
                    <a:pt x="0" y="0"/>
                  </a:lnTo>
                  <a:cubicBezTo>
                    <a:pt x="4" y="0"/>
                    <a:pt x="9" y="0"/>
                    <a:pt x="16" y="0"/>
                  </a:cubicBezTo>
                  <a:cubicBezTo>
                    <a:pt x="15" y="0"/>
                    <a:pt x="9"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3" name="Google Shape;253;p10"/>
            <p:cNvSpPr/>
            <p:nvPr/>
          </p:nvSpPr>
          <p:spPr>
            <a:xfrm>
              <a:off x="6821488" y="2714625"/>
              <a:ext cx="9525" cy="0"/>
            </a:xfrm>
            <a:custGeom>
              <a:rect b="b" l="l" r="r" t="t"/>
              <a:pathLst>
                <a:path extrusionOk="0" h="120000" w="5">
                  <a:moveTo>
                    <a:pt x="0" y="0"/>
                  </a:moveTo>
                  <a:lnTo>
                    <a:pt x="0" y="0"/>
                  </a:lnTo>
                  <a:lnTo>
                    <a:pt x="2"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4" name="Google Shape;254;p10"/>
            <p:cNvSpPr/>
            <p:nvPr/>
          </p:nvSpPr>
          <p:spPr>
            <a:xfrm>
              <a:off x="5583238" y="2719388"/>
              <a:ext cx="25400" cy="0"/>
            </a:xfrm>
            <a:custGeom>
              <a:rect b="b" l="l" r="r" t="t"/>
              <a:pathLst>
                <a:path extrusionOk="0" h="120000" w="13">
                  <a:moveTo>
                    <a:pt x="13" y="0"/>
                  </a:moveTo>
                  <a:lnTo>
                    <a:pt x="13" y="0"/>
                  </a:lnTo>
                  <a:lnTo>
                    <a:pt x="0" y="0"/>
                  </a:lnTo>
                  <a:lnTo>
                    <a:pt x="1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5" name="Google Shape;255;p10"/>
            <p:cNvSpPr/>
            <p:nvPr/>
          </p:nvSpPr>
          <p:spPr>
            <a:xfrm>
              <a:off x="5638800" y="2740025"/>
              <a:ext cx="23813" cy="1587"/>
            </a:xfrm>
            <a:custGeom>
              <a:rect b="b" l="l" r="r" t="t"/>
              <a:pathLst>
                <a:path extrusionOk="0" h="1" w="12">
                  <a:moveTo>
                    <a:pt x="12" y="0"/>
                  </a:moveTo>
                  <a:lnTo>
                    <a:pt x="12" y="0"/>
                  </a:lnTo>
                  <a:lnTo>
                    <a:pt x="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6" name="Google Shape;256;p10"/>
            <p:cNvSpPr/>
            <p:nvPr/>
          </p:nvSpPr>
          <p:spPr>
            <a:xfrm>
              <a:off x="4303712" y="2728913"/>
              <a:ext cx="50800" cy="0"/>
            </a:xfrm>
            <a:custGeom>
              <a:rect b="b" l="l" r="r" t="t"/>
              <a:pathLst>
                <a:path extrusionOk="0" h="120000" w="26">
                  <a:moveTo>
                    <a:pt x="26" y="0"/>
                  </a:moveTo>
                  <a:lnTo>
                    <a:pt x="26" y="0"/>
                  </a:lnTo>
                  <a:lnTo>
                    <a:pt x="0" y="0"/>
                  </a:lnTo>
                  <a:cubicBezTo>
                    <a:pt x="13" y="0"/>
                    <a:pt x="20" y="0"/>
                    <a:pt x="2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7" name="Google Shape;257;p10"/>
            <p:cNvSpPr/>
            <p:nvPr/>
          </p:nvSpPr>
          <p:spPr>
            <a:xfrm>
              <a:off x="5519738" y="2735263"/>
              <a:ext cx="9525" cy="3175"/>
            </a:xfrm>
            <a:custGeom>
              <a:rect b="b" l="l" r="r" t="t"/>
              <a:pathLst>
                <a:path extrusionOk="0" h="1" w="5">
                  <a:moveTo>
                    <a:pt x="4" y="0"/>
                  </a:moveTo>
                  <a:lnTo>
                    <a:pt x="4" y="0"/>
                  </a:lnTo>
                  <a:lnTo>
                    <a:pt x="0" y="1"/>
                  </a:lnTo>
                  <a:cubicBezTo>
                    <a:pt x="3" y="1"/>
                    <a:pt x="5"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8" name="Google Shape;258;p10"/>
            <p:cNvSpPr/>
            <p:nvPr/>
          </p:nvSpPr>
          <p:spPr>
            <a:xfrm>
              <a:off x="12096750" y="2784475"/>
              <a:ext cx="6350" cy="0"/>
            </a:xfrm>
            <a:custGeom>
              <a:rect b="b" l="l" r="r" t="t"/>
              <a:pathLst>
                <a:path extrusionOk="0" h="120000" w="3">
                  <a:moveTo>
                    <a:pt x="3" y="0"/>
                  </a:moveTo>
                  <a:lnTo>
                    <a:pt x="3" y="0"/>
                  </a:lnTo>
                  <a:lnTo>
                    <a:pt x="1"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59" name="Google Shape;259;p10"/>
            <p:cNvSpPr/>
            <p:nvPr/>
          </p:nvSpPr>
          <p:spPr>
            <a:xfrm>
              <a:off x="12225338" y="2773363"/>
              <a:ext cx="46038" cy="0"/>
            </a:xfrm>
            <a:custGeom>
              <a:rect b="b" l="l" r="r" t="t"/>
              <a:pathLst>
                <a:path extrusionOk="0" h="120000" w="24">
                  <a:moveTo>
                    <a:pt x="0" y="0"/>
                  </a:moveTo>
                  <a:lnTo>
                    <a:pt x="0" y="0"/>
                  </a:lnTo>
                  <a:lnTo>
                    <a:pt x="24" y="0"/>
                  </a:lnTo>
                  <a:cubicBezTo>
                    <a:pt x="15" y="0"/>
                    <a:pt x="6"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0" name="Google Shape;260;p10"/>
            <p:cNvSpPr/>
            <p:nvPr/>
          </p:nvSpPr>
          <p:spPr>
            <a:xfrm>
              <a:off x="9274175" y="2746375"/>
              <a:ext cx="55563" cy="4762"/>
            </a:xfrm>
            <a:custGeom>
              <a:rect b="b" l="l" r="r" t="t"/>
              <a:pathLst>
                <a:path extrusionOk="0" h="2" w="29">
                  <a:moveTo>
                    <a:pt x="0" y="1"/>
                  </a:moveTo>
                  <a:lnTo>
                    <a:pt x="0" y="1"/>
                  </a:lnTo>
                  <a:cubicBezTo>
                    <a:pt x="7" y="1"/>
                    <a:pt x="23" y="2"/>
                    <a:pt x="15" y="2"/>
                  </a:cubicBezTo>
                  <a:cubicBezTo>
                    <a:pt x="29" y="2"/>
                    <a:pt x="2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1" name="Google Shape;261;p10"/>
            <p:cNvSpPr/>
            <p:nvPr/>
          </p:nvSpPr>
          <p:spPr>
            <a:xfrm>
              <a:off x="11847513" y="2827338"/>
              <a:ext cx="34925" cy="3175"/>
            </a:xfrm>
            <a:custGeom>
              <a:rect b="b" l="l" r="r" t="t"/>
              <a:pathLst>
                <a:path extrusionOk="0" h="1" w="18">
                  <a:moveTo>
                    <a:pt x="3" y="1"/>
                  </a:moveTo>
                  <a:lnTo>
                    <a:pt x="3" y="1"/>
                  </a:lnTo>
                  <a:cubicBezTo>
                    <a:pt x="7" y="1"/>
                    <a:pt x="13" y="0"/>
                    <a:pt x="18" y="0"/>
                  </a:cubicBezTo>
                  <a:cubicBezTo>
                    <a:pt x="8" y="0"/>
                    <a:pt x="0" y="1"/>
                    <a:pt x="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2" name="Google Shape;262;p10"/>
            <p:cNvSpPr/>
            <p:nvPr/>
          </p:nvSpPr>
          <p:spPr>
            <a:xfrm>
              <a:off x="11882438" y="2825750"/>
              <a:ext cx="25400" cy="1587"/>
            </a:xfrm>
            <a:custGeom>
              <a:rect b="b" l="l" r="r" t="t"/>
              <a:pathLst>
                <a:path extrusionOk="0" h="1" w="14">
                  <a:moveTo>
                    <a:pt x="0" y="1"/>
                  </a:moveTo>
                  <a:lnTo>
                    <a:pt x="0" y="1"/>
                  </a:lnTo>
                  <a:lnTo>
                    <a:pt x="14"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3" name="Google Shape;263;p10"/>
            <p:cNvSpPr/>
            <p:nvPr/>
          </p:nvSpPr>
          <p:spPr>
            <a:xfrm>
              <a:off x="8915400" y="2809875"/>
              <a:ext cx="15875" cy="1587"/>
            </a:xfrm>
            <a:custGeom>
              <a:rect b="b" l="l" r="r" t="t"/>
              <a:pathLst>
                <a:path extrusionOk="0" h="1" w="8">
                  <a:moveTo>
                    <a:pt x="8" y="1"/>
                  </a:moveTo>
                  <a:lnTo>
                    <a:pt x="8" y="1"/>
                  </a:lnTo>
                  <a:cubicBezTo>
                    <a:pt x="6" y="0"/>
                    <a:pt x="3" y="0"/>
                    <a:pt x="0" y="0"/>
                  </a:cubicBezTo>
                  <a:cubicBezTo>
                    <a:pt x="1" y="0"/>
                    <a:pt x="4"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4" name="Google Shape;264;p10"/>
            <p:cNvSpPr/>
            <p:nvPr/>
          </p:nvSpPr>
          <p:spPr>
            <a:xfrm>
              <a:off x="12109450" y="2752725"/>
              <a:ext cx="454025" cy="23812"/>
            </a:xfrm>
            <a:custGeom>
              <a:rect b="b" l="l" r="r" t="t"/>
              <a:pathLst>
                <a:path extrusionOk="0" h="10" w="236">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5" name="Google Shape;265;p10"/>
            <p:cNvSpPr/>
            <p:nvPr/>
          </p:nvSpPr>
          <p:spPr>
            <a:xfrm>
              <a:off x="12182475" y="2816225"/>
              <a:ext cx="9525" cy="0"/>
            </a:xfrm>
            <a:custGeom>
              <a:rect b="b" l="l" r="r" t="t"/>
              <a:pathLst>
                <a:path extrusionOk="0" h="120000" w="5">
                  <a:moveTo>
                    <a:pt x="0" y="0"/>
                  </a:moveTo>
                  <a:lnTo>
                    <a:pt x="0" y="0"/>
                  </a:lnTo>
                  <a:lnTo>
                    <a:pt x="1" y="0"/>
                  </a:lnTo>
                  <a:lnTo>
                    <a:pt x="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6" name="Google Shape;266;p10"/>
            <p:cNvSpPr/>
            <p:nvPr/>
          </p:nvSpPr>
          <p:spPr>
            <a:xfrm>
              <a:off x="4348162" y="2827338"/>
              <a:ext cx="17463" cy="3175"/>
            </a:xfrm>
            <a:custGeom>
              <a:rect b="b" l="l" r="r" t="t"/>
              <a:pathLst>
                <a:path extrusionOk="0" h="1" w="9">
                  <a:moveTo>
                    <a:pt x="8" y="0"/>
                  </a:moveTo>
                  <a:lnTo>
                    <a:pt x="8" y="0"/>
                  </a:lnTo>
                  <a:lnTo>
                    <a:pt x="0" y="1"/>
                  </a:lnTo>
                  <a:cubicBezTo>
                    <a:pt x="7" y="0"/>
                    <a:pt x="9" y="0"/>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7" name="Google Shape;267;p10"/>
            <p:cNvSpPr/>
            <p:nvPr/>
          </p:nvSpPr>
          <p:spPr>
            <a:xfrm>
              <a:off x="12071350" y="2790825"/>
              <a:ext cx="0" cy="0"/>
            </a:xfrm>
            <a:custGeom>
              <a:rect b="b" l="l" r="r" t="t"/>
              <a:pathLst>
                <a:path extrusionOk="0" h="120000" w="120000">
                  <a:moveTo>
                    <a:pt x="0" y="0"/>
                  </a:moveTo>
                  <a:lnTo>
                    <a:pt x="0" y="0"/>
                  </a:lnTo>
                  <a:lnTo>
                    <a:pt x="0" y="0"/>
                  </a:ln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8" name="Google Shape;268;p10"/>
            <p:cNvSpPr/>
            <p:nvPr/>
          </p:nvSpPr>
          <p:spPr>
            <a:xfrm>
              <a:off x="4754563" y="2827338"/>
              <a:ext cx="4763" cy="0"/>
            </a:xfrm>
            <a:custGeom>
              <a:rect b="b" l="l" r="r" t="t"/>
              <a:pathLst>
                <a:path extrusionOk="0" h="120000" w="2">
                  <a:moveTo>
                    <a:pt x="2" y="0"/>
                  </a:moveTo>
                  <a:lnTo>
                    <a:pt x="2" y="0"/>
                  </a:lnTo>
                  <a:lnTo>
                    <a:pt x="0" y="0"/>
                  </a:lnTo>
                  <a:cubicBezTo>
                    <a:pt x="1" y="0"/>
                    <a:pt x="1" y="0"/>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69" name="Google Shape;269;p10"/>
            <p:cNvSpPr/>
            <p:nvPr/>
          </p:nvSpPr>
          <p:spPr>
            <a:xfrm>
              <a:off x="4852988" y="2719388"/>
              <a:ext cx="9525" cy="3175"/>
            </a:xfrm>
            <a:custGeom>
              <a:rect b="b" l="l" r="r" t="t"/>
              <a:pathLst>
                <a:path extrusionOk="0" h="1" w="5">
                  <a:moveTo>
                    <a:pt x="5" y="1"/>
                  </a:moveTo>
                  <a:lnTo>
                    <a:pt x="5" y="1"/>
                  </a:lnTo>
                  <a:cubicBezTo>
                    <a:pt x="5" y="1"/>
                    <a:pt x="5" y="1"/>
                    <a:pt x="4" y="0"/>
                  </a:cubicBezTo>
                  <a:cubicBezTo>
                    <a:pt x="0" y="1"/>
                    <a:pt x="2" y="1"/>
                    <a:pt x="5"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0" name="Google Shape;270;p10"/>
            <p:cNvSpPr/>
            <p:nvPr/>
          </p:nvSpPr>
          <p:spPr>
            <a:xfrm>
              <a:off x="4759325" y="2827338"/>
              <a:ext cx="0" cy="0"/>
            </a:xfrm>
            <a:custGeom>
              <a:rect b="b" l="l" r="r" t="t"/>
              <a:pathLst>
                <a:path extrusionOk="0" h="120000" w="120000">
                  <a:moveTo>
                    <a:pt x="0" y="0"/>
                  </a:moveTo>
                  <a:lnTo>
                    <a:pt x="0" y="0"/>
                  </a:lnTo>
                  <a:cubicBezTo>
                    <a:pt x="0" y="0"/>
                    <a:pt x="0" y="0"/>
                    <a:pt x="0" y="0"/>
                  </a:cubicBezTo>
                  <a:cubicBezTo>
                    <a:pt x="0" y="0"/>
                    <a:pt x="0"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1" name="Google Shape;271;p10"/>
            <p:cNvSpPr/>
            <p:nvPr/>
          </p:nvSpPr>
          <p:spPr>
            <a:xfrm>
              <a:off x="6654800" y="2805113"/>
              <a:ext cx="19050" cy="1587"/>
            </a:xfrm>
            <a:custGeom>
              <a:rect b="b" l="l" r="r" t="t"/>
              <a:pathLst>
                <a:path extrusionOk="0" h="1" w="10">
                  <a:moveTo>
                    <a:pt x="10" y="1"/>
                  </a:moveTo>
                  <a:lnTo>
                    <a:pt x="10" y="1"/>
                  </a:lnTo>
                  <a:lnTo>
                    <a:pt x="2" y="0"/>
                  </a:lnTo>
                  <a:cubicBezTo>
                    <a:pt x="0" y="0"/>
                    <a:pt x="2" y="0"/>
                    <a:pt x="1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2" name="Google Shape;272;p10"/>
            <p:cNvSpPr/>
            <p:nvPr/>
          </p:nvSpPr>
          <p:spPr>
            <a:xfrm>
              <a:off x="6289675" y="2798763"/>
              <a:ext cx="6350" cy="0"/>
            </a:xfrm>
            <a:custGeom>
              <a:rect b="b" l="l" r="r" t="t"/>
              <a:pathLst>
                <a:path extrusionOk="0" h="120000" w="3">
                  <a:moveTo>
                    <a:pt x="3" y="0"/>
                  </a:moveTo>
                  <a:lnTo>
                    <a:pt x="3" y="0"/>
                  </a:lnTo>
                  <a:lnTo>
                    <a:pt x="0" y="0"/>
                  </a:lnTo>
                  <a:lnTo>
                    <a:pt x="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3" name="Google Shape;273;p10"/>
            <p:cNvSpPr/>
            <p:nvPr/>
          </p:nvSpPr>
          <p:spPr>
            <a:xfrm>
              <a:off x="9140825" y="2725738"/>
              <a:ext cx="44450" cy="0"/>
            </a:xfrm>
            <a:custGeom>
              <a:rect b="b" l="l" r="r" t="t"/>
              <a:pathLst>
                <a:path extrusionOk="0" h="120000" w="23">
                  <a:moveTo>
                    <a:pt x="23" y="0"/>
                  </a:moveTo>
                  <a:lnTo>
                    <a:pt x="23" y="0"/>
                  </a:lnTo>
                  <a:lnTo>
                    <a:pt x="0" y="0"/>
                  </a:lnTo>
                  <a:lnTo>
                    <a:pt x="23"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4" name="Google Shape;274;p10"/>
            <p:cNvSpPr/>
            <p:nvPr/>
          </p:nvSpPr>
          <p:spPr>
            <a:xfrm>
              <a:off x="4737100" y="2827338"/>
              <a:ext cx="17463" cy="3175"/>
            </a:xfrm>
            <a:custGeom>
              <a:rect b="b" l="l" r="r" t="t"/>
              <a:pathLst>
                <a:path extrusionOk="0" h="1" w="9">
                  <a:moveTo>
                    <a:pt x="9" y="0"/>
                  </a:moveTo>
                  <a:lnTo>
                    <a:pt x="9" y="0"/>
                  </a:lnTo>
                  <a:lnTo>
                    <a:pt x="0" y="1"/>
                  </a:lnTo>
                  <a:cubicBezTo>
                    <a:pt x="5" y="0"/>
                    <a:pt x="8" y="0"/>
                    <a:pt x="9"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5" name="Google Shape;275;p10"/>
            <p:cNvSpPr/>
            <p:nvPr/>
          </p:nvSpPr>
          <p:spPr>
            <a:xfrm>
              <a:off x="7239000" y="2779713"/>
              <a:ext cx="11113" cy="3175"/>
            </a:xfrm>
            <a:custGeom>
              <a:rect b="b" l="l" r="r" t="t"/>
              <a:pathLst>
                <a:path extrusionOk="0" h="1" w="6">
                  <a:moveTo>
                    <a:pt x="6" y="0"/>
                  </a:moveTo>
                  <a:lnTo>
                    <a:pt x="6" y="0"/>
                  </a:lnTo>
                  <a:lnTo>
                    <a:pt x="0" y="1"/>
                  </a:lnTo>
                  <a:lnTo>
                    <a:pt x="4" y="1"/>
                  </a:lnTo>
                  <a:lnTo>
                    <a:pt x="6"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6" name="Google Shape;276;p10"/>
            <p:cNvSpPr/>
            <p:nvPr/>
          </p:nvSpPr>
          <p:spPr>
            <a:xfrm>
              <a:off x="7181850" y="2773363"/>
              <a:ext cx="468313" cy="15875"/>
            </a:xfrm>
            <a:custGeom>
              <a:rect b="b" l="l" r="r" t="t"/>
              <a:pathLst>
                <a:path extrusionOk="0" h="7" w="244">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7" name="Google Shape;277;p10"/>
            <p:cNvSpPr/>
            <p:nvPr/>
          </p:nvSpPr>
          <p:spPr>
            <a:xfrm>
              <a:off x="7407275" y="2787650"/>
              <a:ext cx="26988" cy="0"/>
            </a:xfrm>
            <a:custGeom>
              <a:rect b="b" l="l" r="r" t="t"/>
              <a:pathLst>
                <a:path extrusionOk="0" h="120000" w="14">
                  <a:moveTo>
                    <a:pt x="14" y="0"/>
                  </a:moveTo>
                  <a:lnTo>
                    <a:pt x="14" y="0"/>
                  </a:lnTo>
                  <a:lnTo>
                    <a:pt x="0" y="0"/>
                  </a:lnTo>
                  <a:cubicBezTo>
                    <a:pt x="8" y="0"/>
                    <a:pt x="11" y="0"/>
                    <a:pt x="1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8" name="Google Shape;278;p10"/>
            <p:cNvSpPr/>
            <p:nvPr/>
          </p:nvSpPr>
          <p:spPr>
            <a:xfrm>
              <a:off x="8123238" y="2794000"/>
              <a:ext cx="31750" cy="1587"/>
            </a:xfrm>
            <a:custGeom>
              <a:rect b="b" l="l" r="r" t="t"/>
              <a:pathLst>
                <a:path extrusionOk="0" h="1" w="16">
                  <a:moveTo>
                    <a:pt x="0" y="1"/>
                  </a:moveTo>
                  <a:lnTo>
                    <a:pt x="0" y="1"/>
                  </a:lnTo>
                  <a:lnTo>
                    <a:pt x="16"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79" name="Google Shape;279;p10"/>
            <p:cNvSpPr/>
            <p:nvPr/>
          </p:nvSpPr>
          <p:spPr>
            <a:xfrm>
              <a:off x="3070225" y="2794000"/>
              <a:ext cx="101600" cy="4762"/>
            </a:xfrm>
            <a:custGeom>
              <a:rect b="b" l="l" r="r" t="t"/>
              <a:pathLst>
                <a:path extrusionOk="0" h="2" w="53">
                  <a:moveTo>
                    <a:pt x="0" y="0"/>
                  </a:moveTo>
                  <a:lnTo>
                    <a:pt x="0" y="0"/>
                  </a:lnTo>
                  <a:cubicBezTo>
                    <a:pt x="2" y="1"/>
                    <a:pt x="53" y="2"/>
                    <a:pt x="52" y="0"/>
                  </a:cubicBez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0" name="Google Shape;280;p10"/>
            <p:cNvSpPr/>
            <p:nvPr/>
          </p:nvSpPr>
          <p:spPr>
            <a:xfrm>
              <a:off x="9963150" y="2778125"/>
              <a:ext cx="41275" cy="0"/>
            </a:xfrm>
            <a:custGeom>
              <a:rect b="b" l="l" r="r" t="t"/>
              <a:pathLst>
                <a:path extrusionOk="0" h="120000" w="21">
                  <a:moveTo>
                    <a:pt x="21" y="0"/>
                  </a:moveTo>
                  <a:lnTo>
                    <a:pt x="21" y="0"/>
                  </a:lnTo>
                  <a:lnTo>
                    <a:pt x="3" y="0"/>
                  </a:lnTo>
                  <a:lnTo>
                    <a:pt x="0" y="0"/>
                  </a:lnTo>
                  <a:cubicBezTo>
                    <a:pt x="4" y="0"/>
                    <a:pt x="15"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1" name="Google Shape;281;p10"/>
            <p:cNvSpPr/>
            <p:nvPr/>
          </p:nvSpPr>
          <p:spPr>
            <a:xfrm>
              <a:off x="7523163" y="2773363"/>
              <a:ext cx="30163" cy="3175"/>
            </a:xfrm>
            <a:custGeom>
              <a:rect b="b" l="l" r="r" t="t"/>
              <a:pathLst>
                <a:path extrusionOk="0" h="1" w="16">
                  <a:moveTo>
                    <a:pt x="16" y="0"/>
                  </a:moveTo>
                  <a:lnTo>
                    <a:pt x="16" y="0"/>
                  </a:lnTo>
                  <a:cubicBezTo>
                    <a:pt x="6" y="0"/>
                    <a:pt x="2" y="1"/>
                    <a:pt x="0" y="1"/>
                  </a:cubicBezTo>
                  <a:cubicBezTo>
                    <a:pt x="6" y="1"/>
                    <a:pt x="12" y="1"/>
                    <a:pt x="1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2" name="Google Shape;282;p10"/>
            <p:cNvSpPr/>
            <p:nvPr/>
          </p:nvSpPr>
          <p:spPr>
            <a:xfrm>
              <a:off x="10009188" y="2787650"/>
              <a:ext cx="115888" cy="3175"/>
            </a:xfrm>
            <a:custGeom>
              <a:rect b="b" l="l" r="r" t="t"/>
              <a:pathLst>
                <a:path extrusionOk="0" h="2" w="60">
                  <a:moveTo>
                    <a:pt x="0" y="0"/>
                  </a:moveTo>
                  <a:lnTo>
                    <a:pt x="0" y="0"/>
                  </a:lnTo>
                  <a:cubicBezTo>
                    <a:pt x="7" y="0"/>
                    <a:pt x="18" y="1"/>
                    <a:pt x="19" y="2"/>
                  </a:cubicBezTo>
                  <a:cubicBezTo>
                    <a:pt x="34" y="2"/>
                    <a:pt x="45" y="1"/>
                    <a:pt x="60" y="1"/>
                  </a:cubicBezTo>
                  <a:cubicBezTo>
                    <a:pt x="43" y="1"/>
                    <a:pt x="23" y="1"/>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3" name="Google Shape;283;p10"/>
            <p:cNvSpPr/>
            <p:nvPr/>
          </p:nvSpPr>
          <p:spPr>
            <a:xfrm>
              <a:off x="10125075" y="2789238"/>
              <a:ext cx="1588" cy="0"/>
            </a:xfrm>
            <a:custGeom>
              <a:rect b="b" l="l" r="r" t="t"/>
              <a:pathLst>
                <a:path extrusionOk="0" h="120000" w="1">
                  <a:moveTo>
                    <a:pt x="1" y="0"/>
                  </a:moveTo>
                  <a:lnTo>
                    <a:pt x="1" y="0"/>
                  </a:lnTo>
                  <a:lnTo>
                    <a:pt x="0" y="0"/>
                  </a:lnTo>
                  <a:lnTo>
                    <a:pt x="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4" name="Google Shape;284;p10"/>
            <p:cNvSpPr/>
            <p:nvPr/>
          </p:nvSpPr>
          <p:spPr>
            <a:xfrm>
              <a:off x="-4110038" y="2703513"/>
              <a:ext cx="16486189" cy="134937"/>
            </a:xfrm>
            <a:custGeom>
              <a:rect b="b" l="l" r="r" t="t"/>
              <a:pathLst>
                <a:path extrusionOk="0" h="60" w="8594">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5" name="Google Shape;285;p10"/>
            <p:cNvSpPr/>
            <p:nvPr/>
          </p:nvSpPr>
          <p:spPr>
            <a:xfrm>
              <a:off x="12117388" y="2779713"/>
              <a:ext cx="127000" cy="4762"/>
            </a:xfrm>
            <a:custGeom>
              <a:rect b="b" l="l" r="r" t="t"/>
              <a:pathLst>
                <a:path extrusionOk="0" h="2" w="66">
                  <a:moveTo>
                    <a:pt x="19" y="2"/>
                  </a:moveTo>
                  <a:lnTo>
                    <a:pt x="19" y="2"/>
                  </a:lnTo>
                  <a:cubicBezTo>
                    <a:pt x="33" y="2"/>
                    <a:pt x="66" y="2"/>
                    <a:pt x="60" y="0"/>
                  </a:cubicBezTo>
                  <a:cubicBezTo>
                    <a:pt x="60" y="2"/>
                    <a:pt x="0" y="0"/>
                    <a:pt x="19"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6" name="Google Shape;286;p10"/>
            <p:cNvSpPr/>
            <p:nvPr/>
          </p:nvSpPr>
          <p:spPr>
            <a:xfrm>
              <a:off x="12182475" y="2787650"/>
              <a:ext cx="79375" cy="1587"/>
            </a:xfrm>
            <a:custGeom>
              <a:rect b="b" l="l" r="r" t="t"/>
              <a:pathLst>
                <a:path extrusionOk="0" h="1" w="41">
                  <a:moveTo>
                    <a:pt x="25" y="1"/>
                  </a:moveTo>
                  <a:lnTo>
                    <a:pt x="25" y="1"/>
                  </a:lnTo>
                  <a:cubicBezTo>
                    <a:pt x="27" y="1"/>
                    <a:pt x="26" y="0"/>
                    <a:pt x="41" y="0"/>
                  </a:cubicBezTo>
                  <a:lnTo>
                    <a:pt x="0" y="0"/>
                  </a:lnTo>
                  <a:lnTo>
                    <a:pt x="2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7" name="Google Shape;287;p10"/>
            <p:cNvSpPr/>
            <p:nvPr/>
          </p:nvSpPr>
          <p:spPr>
            <a:xfrm>
              <a:off x="12307888" y="2809875"/>
              <a:ext cx="249238" cy="15875"/>
            </a:xfrm>
            <a:custGeom>
              <a:rect b="b" l="l" r="r" t="t"/>
              <a:pathLst>
                <a:path extrusionOk="0" h="7" w="130">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8" name="Google Shape;288;p10"/>
            <p:cNvSpPr/>
            <p:nvPr/>
          </p:nvSpPr>
          <p:spPr>
            <a:xfrm>
              <a:off x="12252325" y="2825750"/>
              <a:ext cx="73025" cy="1587"/>
            </a:xfrm>
            <a:custGeom>
              <a:rect b="b" l="l" r="r" t="t"/>
              <a:pathLst>
                <a:path extrusionOk="0" h="1" w="38">
                  <a:moveTo>
                    <a:pt x="4" y="1"/>
                  </a:moveTo>
                  <a:lnTo>
                    <a:pt x="4" y="1"/>
                  </a:lnTo>
                  <a:lnTo>
                    <a:pt x="38" y="0"/>
                  </a:lnTo>
                  <a:lnTo>
                    <a:pt x="34" y="0"/>
                  </a:lnTo>
                  <a:lnTo>
                    <a:pt x="0" y="1"/>
                  </a:lnTo>
                  <a:lnTo>
                    <a:pt x="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89" name="Google Shape;289;p10"/>
            <p:cNvSpPr/>
            <p:nvPr/>
          </p:nvSpPr>
          <p:spPr>
            <a:xfrm>
              <a:off x="10779125" y="2733675"/>
              <a:ext cx="66675" cy="4762"/>
            </a:xfrm>
            <a:custGeom>
              <a:rect b="b" l="l" r="r" t="t"/>
              <a:pathLst>
                <a:path extrusionOk="0" h="2" w="35">
                  <a:moveTo>
                    <a:pt x="35" y="2"/>
                  </a:moveTo>
                  <a:lnTo>
                    <a:pt x="35" y="2"/>
                  </a:lnTo>
                  <a:cubicBezTo>
                    <a:pt x="32" y="0"/>
                    <a:pt x="11" y="1"/>
                    <a:pt x="0" y="2"/>
                  </a:cubicBezTo>
                  <a:cubicBezTo>
                    <a:pt x="9" y="2"/>
                    <a:pt x="22" y="2"/>
                    <a:pt x="3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0" name="Google Shape;290;p10"/>
            <p:cNvSpPr/>
            <p:nvPr/>
          </p:nvSpPr>
          <p:spPr>
            <a:xfrm>
              <a:off x="-2471738" y="2738438"/>
              <a:ext cx="496888" cy="1587"/>
            </a:xfrm>
            <a:custGeom>
              <a:rect b="b" l="l" r="r" t="t"/>
              <a:pathLst>
                <a:path extrusionOk="0" h="1" w="259">
                  <a:moveTo>
                    <a:pt x="259" y="0"/>
                  </a:moveTo>
                  <a:lnTo>
                    <a:pt x="259" y="0"/>
                  </a:lnTo>
                  <a:lnTo>
                    <a:pt x="0" y="1"/>
                  </a:lnTo>
                  <a:lnTo>
                    <a:pt x="259"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1" name="Google Shape;291;p10"/>
            <p:cNvSpPr/>
            <p:nvPr/>
          </p:nvSpPr>
          <p:spPr>
            <a:xfrm>
              <a:off x="9136063" y="2735263"/>
              <a:ext cx="387350" cy="14287"/>
            </a:xfrm>
            <a:custGeom>
              <a:rect b="b" l="l" r="r" t="t"/>
              <a:pathLst>
                <a:path extrusionOk="0" h="6" w="202">
                  <a:moveTo>
                    <a:pt x="30" y="6"/>
                  </a:moveTo>
                  <a:lnTo>
                    <a:pt x="30" y="6"/>
                  </a:lnTo>
                  <a:cubicBezTo>
                    <a:pt x="100" y="5"/>
                    <a:pt x="131" y="3"/>
                    <a:pt x="202" y="3"/>
                  </a:cubicBezTo>
                  <a:cubicBezTo>
                    <a:pt x="109" y="0"/>
                    <a:pt x="79" y="6"/>
                    <a:pt x="0" y="3"/>
                  </a:cubicBezTo>
                  <a:lnTo>
                    <a:pt x="30"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2" name="Google Shape;292;p10"/>
            <p:cNvSpPr/>
            <p:nvPr/>
          </p:nvSpPr>
          <p:spPr>
            <a:xfrm>
              <a:off x="9139238" y="2725738"/>
              <a:ext cx="142875" cy="9525"/>
            </a:xfrm>
            <a:custGeom>
              <a:rect b="b" l="l" r="r" t="t"/>
              <a:pathLst>
                <a:path extrusionOk="0" h="4" w="75">
                  <a:moveTo>
                    <a:pt x="54" y="0"/>
                  </a:moveTo>
                  <a:lnTo>
                    <a:pt x="54" y="0"/>
                  </a:lnTo>
                  <a:cubicBezTo>
                    <a:pt x="65" y="2"/>
                    <a:pt x="0" y="3"/>
                    <a:pt x="10" y="4"/>
                  </a:cubicBezTo>
                  <a:cubicBezTo>
                    <a:pt x="57" y="4"/>
                    <a:pt x="32" y="2"/>
                    <a:pt x="75" y="2"/>
                  </a:cubicBezTo>
                  <a:lnTo>
                    <a:pt x="5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3" name="Google Shape;293;p10"/>
            <p:cNvSpPr/>
            <p:nvPr/>
          </p:nvSpPr>
          <p:spPr>
            <a:xfrm>
              <a:off x="9805988" y="2817813"/>
              <a:ext cx="39688" cy="3175"/>
            </a:xfrm>
            <a:custGeom>
              <a:rect b="b" l="l" r="r" t="t"/>
              <a:pathLst>
                <a:path extrusionOk="0" h="1" w="21">
                  <a:moveTo>
                    <a:pt x="21" y="0"/>
                  </a:moveTo>
                  <a:lnTo>
                    <a:pt x="21" y="0"/>
                  </a:lnTo>
                  <a:lnTo>
                    <a:pt x="0" y="1"/>
                  </a:lnTo>
                  <a:lnTo>
                    <a:pt x="17" y="1"/>
                  </a:lnTo>
                  <a:lnTo>
                    <a:pt x="2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4" name="Google Shape;294;p10"/>
            <p:cNvSpPr/>
            <p:nvPr/>
          </p:nvSpPr>
          <p:spPr>
            <a:xfrm>
              <a:off x="8580438" y="2725738"/>
              <a:ext cx="66675" cy="3175"/>
            </a:xfrm>
            <a:custGeom>
              <a:rect b="b" l="l" r="r" t="t"/>
              <a:pathLst>
                <a:path extrusionOk="0" h="1" w="35">
                  <a:moveTo>
                    <a:pt x="27" y="1"/>
                  </a:moveTo>
                  <a:lnTo>
                    <a:pt x="27" y="1"/>
                  </a:lnTo>
                  <a:lnTo>
                    <a:pt x="35" y="1"/>
                  </a:lnTo>
                  <a:lnTo>
                    <a:pt x="0" y="0"/>
                  </a:lnTo>
                  <a:lnTo>
                    <a:pt x="27"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5" name="Google Shape;295;p10"/>
            <p:cNvSpPr/>
            <p:nvPr/>
          </p:nvSpPr>
          <p:spPr>
            <a:xfrm>
              <a:off x="8647113" y="2725738"/>
              <a:ext cx="15875" cy="3175"/>
            </a:xfrm>
            <a:custGeom>
              <a:rect b="b" l="l" r="r" t="t"/>
              <a:pathLst>
                <a:path extrusionOk="0" h="1" w="8">
                  <a:moveTo>
                    <a:pt x="8" y="0"/>
                  </a:moveTo>
                  <a:lnTo>
                    <a:pt x="8" y="0"/>
                  </a:lnTo>
                  <a:lnTo>
                    <a:pt x="0" y="1"/>
                  </a:lnTo>
                  <a:lnTo>
                    <a:pt x="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6" name="Google Shape;296;p10"/>
            <p:cNvSpPr/>
            <p:nvPr/>
          </p:nvSpPr>
          <p:spPr>
            <a:xfrm>
              <a:off x="9794875" y="2830513"/>
              <a:ext cx="90488" cy="1587"/>
            </a:xfrm>
            <a:custGeom>
              <a:rect b="b" l="l" r="r" t="t"/>
              <a:pathLst>
                <a:path extrusionOk="0" h="1" w="47">
                  <a:moveTo>
                    <a:pt x="0" y="0"/>
                  </a:moveTo>
                  <a:lnTo>
                    <a:pt x="0" y="0"/>
                  </a:lnTo>
                  <a:lnTo>
                    <a:pt x="32" y="1"/>
                  </a:lnTo>
                  <a:lnTo>
                    <a:pt x="47"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7" name="Google Shape;297;p10"/>
            <p:cNvSpPr/>
            <p:nvPr/>
          </p:nvSpPr>
          <p:spPr>
            <a:xfrm>
              <a:off x="9232900" y="2795588"/>
              <a:ext cx="84138" cy="3175"/>
            </a:xfrm>
            <a:custGeom>
              <a:rect b="b" l="l" r="r" t="t"/>
              <a:pathLst>
                <a:path extrusionOk="0" h="1" w="44">
                  <a:moveTo>
                    <a:pt x="16" y="1"/>
                  </a:moveTo>
                  <a:lnTo>
                    <a:pt x="16" y="1"/>
                  </a:lnTo>
                  <a:lnTo>
                    <a:pt x="44" y="1"/>
                  </a:lnTo>
                  <a:cubicBezTo>
                    <a:pt x="39" y="1"/>
                    <a:pt x="0" y="0"/>
                    <a:pt x="16"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8" name="Google Shape;298;p10"/>
            <p:cNvSpPr/>
            <p:nvPr/>
          </p:nvSpPr>
          <p:spPr>
            <a:xfrm>
              <a:off x="8158163" y="2725738"/>
              <a:ext cx="71438" cy="3175"/>
            </a:xfrm>
            <a:custGeom>
              <a:rect b="b" l="l" r="r" t="t"/>
              <a:pathLst>
                <a:path extrusionOk="0" h="1" w="37">
                  <a:moveTo>
                    <a:pt x="34" y="0"/>
                  </a:moveTo>
                  <a:lnTo>
                    <a:pt x="34" y="0"/>
                  </a:lnTo>
                  <a:lnTo>
                    <a:pt x="0" y="1"/>
                  </a:lnTo>
                  <a:lnTo>
                    <a:pt x="3" y="1"/>
                  </a:lnTo>
                  <a:lnTo>
                    <a:pt x="37" y="0"/>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299" name="Google Shape;299;p10"/>
            <p:cNvSpPr/>
            <p:nvPr/>
          </p:nvSpPr>
          <p:spPr>
            <a:xfrm>
              <a:off x="8734425" y="2814638"/>
              <a:ext cx="144463" cy="3175"/>
            </a:xfrm>
            <a:custGeom>
              <a:rect b="b" l="l" r="r" t="t"/>
              <a:pathLst>
                <a:path extrusionOk="0" h="2" w="76">
                  <a:moveTo>
                    <a:pt x="56" y="0"/>
                  </a:moveTo>
                  <a:lnTo>
                    <a:pt x="56" y="0"/>
                  </a:lnTo>
                  <a:cubicBezTo>
                    <a:pt x="76" y="2"/>
                    <a:pt x="0" y="0"/>
                    <a:pt x="40" y="2"/>
                  </a:cubicBezTo>
                  <a:cubicBezTo>
                    <a:pt x="76" y="2"/>
                    <a:pt x="61" y="1"/>
                    <a:pt x="56"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0" name="Google Shape;300;p10"/>
            <p:cNvSpPr/>
            <p:nvPr/>
          </p:nvSpPr>
          <p:spPr>
            <a:xfrm>
              <a:off x="8023225" y="2782888"/>
              <a:ext cx="26988" cy="1587"/>
            </a:xfrm>
            <a:custGeom>
              <a:rect b="b" l="l" r="r" t="t"/>
              <a:pathLst>
                <a:path extrusionOk="0" h="1" w="14">
                  <a:moveTo>
                    <a:pt x="14" y="0"/>
                  </a:moveTo>
                  <a:lnTo>
                    <a:pt x="14" y="0"/>
                  </a:lnTo>
                  <a:cubicBezTo>
                    <a:pt x="9" y="0"/>
                    <a:pt x="5" y="0"/>
                    <a:pt x="0" y="1"/>
                  </a:cubicBezTo>
                  <a:lnTo>
                    <a:pt x="1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1" name="Google Shape;301;p10"/>
            <p:cNvSpPr/>
            <p:nvPr/>
          </p:nvSpPr>
          <p:spPr>
            <a:xfrm>
              <a:off x="8050213" y="2782888"/>
              <a:ext cx="77788" cy="1587"/>
            </a:xfrm>
            <a:custGeom>
              <a:rect b="b" l="l" r="r" t="t"/>
              <a:pathLst>
                <a:path extrusionOk="0" h="1" w="40">
                  <a:moveTo>
                    <a:pt x="0" y="0"/>
                  </a:moveTo>
                  <a:lnTo>
                    <a:pt x="0" y="0"/>
                  </a:lnTo>
                  <a:cubicBezTo>
                    <a:pt x="15" y="0"/>
                    <a:pt x="30" y="1"/>
                    <a:pt x="40" y="1"/>
                  </a:cubicBezTo>
                  <a:cubicBezTo>
                    <a:pt x="21" y="0"/>
                    <a:pt x="15"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2" name="Google Shape;302;p10"/>
            <p:cNvSpPr/>
            <p:nvPr/>
          </p:nvSpPr>
          <p:spPr>
            <a:xfrm>
              <a:off x="7715250" y="2779713"/>
              <a:ext cx="90488" cy="7937"/>
            </a:xfrm>
            <a:custGeom>
              <a:rect b="b" l="l" r="r" t="t"/>
              <a:pathLst>
                <a:path extrusionOk="0" h="3" w="47">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3" name="Google Shape;303;p10"/>
            <p:cNvSpPr/>
            <p:nvPr/>
          </p:nvSpPr>
          <p:spPr>
            <a:xfrm>
              <a:off x="6508750" y="2713038"/>
              <a:ext cx="247650" cy="6350"/>
            </a:xfrm>
            <a:custGeom>
              <a:rect b="b" l="l" r="r" t="t"/>
              <a:pathLst>
                <a:path extrusionOk="0" h="3" w="129">
                  <a:moveTo>
                    <a:pt x="0" y="0"/>
                  </a:moveTo>
                  <a:lnTo>
                    <a:pt x="0" y="0"/>
                  </a:lnTo>
                  <a:cubicBezTo>
                    <a:pt x="50" y="1"/>
                    <a:pt x="63" y="1"/>
                    <a:pt x="60" y="2"/>
                  </a:cubicBezTo>
                  <a:cubicBezTo>
                    <a:pt x="108" y="3"/>
                    <a:pt x="100" y="0"/>
                    <a:pt x="129"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4" name="Google Shape;304;p10"/>
            <p:cNvSpPr/>
            <p:nvPr/>
          </p:nvSpPr>
          <p:spPr>
            <a:xfrm>
              <a:off x="6756400" y="2713038"/>
              <a:ext cx="33338" cy="0"/>
            </a:xfrm>
            <a:custGeom>
              <a:rect b="b" l="l" r="r" t="t"/>
              <a:pathLst>
                <a:path extrusionOk="0" h="120000" w="18">
                  <a:moveTo>
                    <a:pt x="0" y="0"/>
                  </a:moveTo>
                  <a:lnTo>
                    <a:pt x="0" y="0"/>
                  </a:lnTo>
                  <a:lnTo>
                    <a:pt x="18"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5" name="Google Shape;305;p10"/>
            <p:cNvSpPr/>
            <p:nvPr/>
          </p:nvSpPr>
          <p:spPr>
            <a:xfrm>
              <a:off x="8047038" y="2820988"/>
              <a:ext cx="58738" cy="4762"/>
            </a:xfrm>
            <a:custGeom>
              <a:rect b="b" l="l" r="r" t="t"/>
              <a:pathLst>
                <a:path extrusionOk="0" h="2" w="31">
                  <a:moveTo>
                    <a:pt x="31" y="0"/>
                  </a:moveTo>
                  <a:lnTo>
                    <a:pt x="31" y="0"/>
                  </a:lnTo>
                  <a:lnTo>
                    <a:pt x="0" y="2"/>
                  </a:lnTo>
                  <a:lnTo>
                    <a:pt x="11" y="2"/>
                  </a:lnTo>
                  <a:lnTo>
                    <a:pt x="31"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6" name="Google Shape;306;p10"/>
            <p:cNvSpPr/>
            <p:nvPr/>
          </p:nvSpPr>
          <p:spPr>
            <a:xfrm>
              <a:off x="6348413" y="2711451"/>
              <a:ext cx="82550" cy="1587"/>
            </a:xfrm>
            <a:custGeom>
              <a:rect b="b" l="l" r="r" t="t"/>
              <a:pathLst>
                <a:path extrusionOk="0" h="1" w="43">
                  <a:moveTo>
                    <a:pt x="9" y="1"/>
                  </a:moveTo>
                  <a:lnTo>
                    <a:pt x="9" y="1"/>
                  </a:lnTo>
                  <a:cubicBezTo>
                    <a:pt x="18" y="1"/>
                    <a:pt x="33" y="1"/>
                    <a:pt x="41" y="1"/>
                  </a:cubicBezTo>
                  <a:cubicBezTo>
                    <a:pt x="43" y="0"/>
                    <a:pt x="0" y="1"/>
                    <a:pt x="9"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7" name="Google Shape;307;p10"/>
            <p:cNvSpPr/>
            <p:nvPr/>
          </p:nvSpPr>
          <p:spPr>
            <a:xfrm>
              <a:off x="6734175" y="2771775"/>
              <a:ext cx="96838" cy="6350"/>
            </a:xfrm>
            <a:custGeom>
              <a:rect b="b" l="l" r="r" t="t"/>
              <a:pathLst>
                <a:path extrusionOk="0" h="3" w="50">
                  <a:moveTo>
                    <a:pt x="0" y="2"/>
                  </a:moveTo>
                  <a:lnTo>
                    <a:pt x="0" y="2"/>
                  </a:lnTo>
                  <a:cubicBezTo>
                    <a:pt x="6" y="3"/>
                    <a:pt x="37" y="2"/>
                    <a:pt x="50" y="3"/>
                  </a:cubicBezTo>
                  <a:cubicBezTo>
                    <a:pt x="32" y="2"/>
                    <a:pt x="17"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8" name="Google Shape;308;p10"/>
            <p:cNvSpPr/>
            <p:nvPr/>
          </p:nvSpPr>
          <p:spPr>
            <a:xfrm>
              <a:off x="6091238" y="2722563"/>
              <a:ext cx="95250" cy="7937"/>
            </a:xfrm>
            <a:custGeom>
              <a:rect b="b" l="l" r="r" t="t"/>
              <a:pathLst>
                <a:path extrusionOk="0" h="4" w="49">
                  <a:moveTo>
                    <a:pt x="0" y="1"/>
                  </a:moveTo>
                  <a:lnTo>
                    <a:pt x="0" y="1"/>
                  </a:lnTo>
                  <a:cubicBezTo>
                    <a:pt x="10" y="2"/>
                    <a:pt x="24" y="2"/>
                    <a:pt x="18" y="4"/>
                  </a:cubicBezTo>
                  <a:cubicBezTo>
                    <a:pt x="31" y="3"/>
                    <a:pt x="4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09" name="Google Shape;309;p10"/>
            <p:cNvSpPr/>
            <p:nvPr/>
          </p:nvSpPr>
          <p:spPr>
            <a:xfrm>
              <a:off x="6559550" y="2773363"/>
              <a:ext cx="80963" cy="3175"/>
            </a:xfrm>
            <a:custGeom>
              <a:rect b="b" l="l" r="r" t="t"/>
              <a:pathLst>
                <a:path extrusionOk="0" h="1" w="42">
                  <a:moveTo>
                    <a:pt x="0" y="1"/>
                  </a:moveTo>
                  <a:lnTo>
                    <a:pt x="0" y="1"/>
                  </a:lnTo>
                  <a:lnTo>
                    <a:pt x="8" y="1"/>
                  </a:lnTo>
                  <a:lnTo>
                    <a:pt x="42"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0" name="Google Shape;310;p10"/>
            <p:cNvSpPr/>
            <p:nvPr/>
          </p:nvSpPr>
          <p:spPr>
            <a:xfrm>
              <a:off x="6640513" y="2806700"/>
              <a:ext cx="227013" cy="15875"/>
            </a:xfrm>
            <a:custGeom>
              <a:rect b="b" l="l" r="r" t="t"/>
              <a:pathLst>
                <a:path extrusionOk="0" h="7" w="118">
                  <a:moveTo>
                    <a:pt x="80" y="7"/>
                  </a:moveTo>
                  <a:lnTo>
                    <a:pt x="80" y="7"/>
                  </a:lnTo>
                  <a:cubicBezTo>
                    <a:pt x="118" y="5"/>
                    <a:pt x="19" y="3"/>
                    <a:pt x="85" y="1"/>
                  </a:cubicBezTo>
                  <a:cubicBezTo>
                    <a:pt x="0" y="0"/>
                    <a:pt x="92" y="4"/>
                    <a:pt x="29" y="4"/>
                  </a:cubicBezTo>
                  <a:cubicBezTo>
                    <a:pt x="66" y="4"/>
                    <a:pt x="84" y="6"/>
                    <a:pt x="80"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1" name="Google Shape;311;p10"/>
            <p:cNvSpPr/>
            <p:nvPr/>
          </p:nvSpPr>
          <p:spPr>
            <a:xfrm>
              <a:off x="6661150" y="2814638"/>
              <a:ext cx="34925" cy="1587"/>
            </a:xfrm>
            <a:custGeom>
              <a:rect b="b" l="l" r="r" t="t"/>
              <a:pathLst>
                <a:path extrusionOk="0" h="1" w="18">
                  <a:moveTo>
                    <a:pt x="18" y="1"/>
                  </a:moveTo>
                  <a:lnTo>
                    <a:pt x="18" y="1"/>
                  </a:lnTo>
                  <a:lnTo>
                    <a:pt x="0" y="0"/>
                  </a:lnTo>
                  <a:lnTo>
                    <a:pt x="18"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2" name="Google Shape;312;p10"/>
            <p:cNvSpPr/>
            <p:nvPr/>
          </p:nvSpPr>
          <p:spPr>
            <a:xfrm>
              <a:off x="5661025" y="2789238"/>
              <a:ext cx="23813" cy="1587"/>
            </a:xfrm>
            <a:custGeom>
              <a:rect b="b" l="l" r="r" t="t"/>
              <a:pathLst>
                <a:path extrusionOk="0" h="1" w="13">
                  <a:moveTo>
                    <a:pt x="0" y="1"/>
                  </a:moveTo>
                  <a:lnTo>
                    <a:pt x="0" y="1"/>
                  </a:lnTo>
                  <a:lnTo>
                    <a:pt x="13" y="0"/>
                  </a:lnTo>
                  <a:lnTo>
                    <a:pt x="0"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3" name="Google Shape;313;p10"/>
            <p:cNvSpPr/>
            <p:nvPr/>
          </p:nvSpPr>
          <p:spPr>
            <a:xfrm>
              <a:off x="6162675" y="2814638"/>
              <a:ext cx="258763" cy="7937"/>
            </a:xfrm>
            <a:custGeom>
              <a:rect b="b" l="l" r="r" t="t"/>
              <a:pathLst>
                <a:path extrusionOk="0" h="4" w="135">
                  <a:moveTo>
                    <a:pt x="77" y="2"/>
                  </a:moveTo>
                  <a:lnTo>
                    <a:pt x="77" y="2"/>
                  </a:lnTo>
                  <a:lnTo>
                    <a:pt x="135" y="0"/>
                  </a:lnTo>
                  <a:cubicBezTo>
                    <a:pt x="96" y="1"/>
                    <a:pt x="0" y="1"/>
                    <a:pt x="6" y="4"/>
                  </a:cubicBezTo>
                  <a:cubicBezTo>
                    <a:pt x="37" y="4"/>
                    <a:pt x="75" y="4"/>
                    <a:pt x="90" y="3"/>
                  </a:cubicBezTo>
                  <a:lnTo>
                    <a:pt x="77"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4" name="Google Shape;314;p10"/>
            <p:cNvSpPr/>
            <p:nvPr/>
          </p:nvSpPr>
          <p:spPr>
            <a:xfrm>
              <a:off x="5019675" y="2713038"/>
              <a:ext cx="73025" cy="4762"/>
            </a:xfrm>
            <a:custGeom>
              <a:rect b="b" l="l" r="r" t="t"/>
              <a:pathLst>
                <a:path extrusionOk="0" h="2" w="38">
                  <a:moveTo>
                    <a:pt x="13" y="1"/>
                  </a:moveTo>
                  <a:lnTo>
                    <a:pt x="13" y="1"/>
                  </a:lnTo>
                  <a:lnTo>
                    <a:pt x="38" y="0"/>
                  </a:lnTo>
                  <a:lnTo>
                    <a:pt x="7" y="0"/>
                  </a:lnTo>
                  <a:cubicBezTo>
                    <a:pt x="16" y="0"/>
                    <a:pt x="0" y="2"/>
                    <a:pt x="1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5" name="Google Shape;315;p10"/>
            <p:cNvSpPr/>
            <p:nvPr/>
          </p:nvSpPr>
          <p:spPr>
            <a:xfrm>
              <a:off x="5021263" y="2713038"/>
              <a:ext cx="11113" cy="0"/>
            </a:xfrm>
            <a:custGeom>
              <a:rect b="b" l="l" r="r" t="t"/>
              <a:pathLst>
                <a:path extrusionOk="0" h="120000" w="6">
                  <a:moveTo>
                    <a:pt x="0" y="0"/>
                  </a:moveTo>
                  <a:lnTo>
                    <a:pt x="0" y="0"/>
                  </a:lnTo>
                  <a:lnTo>
                    <a:pt x="6"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6" name="Google Shape;316;p10"/>
            <p:cNvSpPr/>
            <p:nvPr/>
          </p:nvSpPr>
          <p:spPr>
            <a:xfrm>
              <a:off x="5864225" y="2784475"/>
              <a:ext cx="101600" cy="4762"/>
            </a:xfrm>
            <a:custGeom>
              <a:rect b="b" l="l" r="r" t="t"/>
              <a:pathLst>
                <a:path extrusionOk="0" h="2" w="53">
                  <a:moveTo>
                    <a:pt x="3" y="2"/>
                  </a:moveTo>
                  <a:lnTo>
                    <a:pt x="3" y="2"/>
                  </a:lnTo>
                  <a:cubicBezTo>
                    <a:pt x="21" y="2"/>
                    <a:pt x="36" y="2"/>
                    <a:pt x="53" y="1"/>
                  </a:cubicBezTo>
                  <a:cubicBezTo>
                    <a:pt x="46" y="1"/>
                    <a:pt x="0" y="0"/>
                    <a:pt x="3"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7" name="Google Shape;317;p10"/>
            <p:cNvSpPr/>
            <p:nvPr/>
          </p:nvSpPr>
          <p:spPr>
            <a:xfrm>
              <a:off x="4703763" y="2722563"/>
              <a:ext cx="84138" cy="1587"/>
            </a:xfrm>
            <a:custGeom>
              <a:rect b="b" l="l" r="r" t="t"/>
              <a:pathLst>
                <a:path extrusionOk="0" h="1" w="44">
                  <a:moveTo>
                    <a:pt x="3" y="1"/>
                  </a:moveTo>
                  <a:lnTo>
                    <a:pt x="3" y="1"/>
                  </a:lnTo>
                  <a:lnTo>
                    <a:pt x="44" y="0"/>
                  </a:lnTo>
                  <a:lnTo>
                    <a:pt x="0" y="0"/>
                  </a:lnTo>
                  <a:lnTo>
                    <a:pt x="3"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8" name="Google Shape;318;p10"/>
            <p:cNvSpPr/>
            <p:nvPr/>
          </p:nvSpPr>
          <p:spPr>
            <a:xfrm>
              <a:off x="4264025" y="2713038"/>
              <a:ext cx="77788" cy="4762"/>
            </a:xfrm>
            <a:custGeom>
              <a:rect b="b" l="l" r="r" t="t"/>
              <a:pathLst>
                <a:path extrusionOk="0" h="2" w="41">
                  <a:moveTo>
                    <a:pt x="41" y="1"/>
                  </a:moveTo>
                  <a:lnTo>
                    <a:pt x="41" y="1"/>
                  </a:lnTo>
                  <a:lnTo>
                    <a:pt x="34" y="0"/>
                  </a:lnTo>
                  <a:lnTo>
                    <a:pt x="0" y="1"/>
                  </a:lnTo>
                  <a:lnTo>
                    <a:pt x="7" y="2"/>
                  </a:lnTo>
                  <a:lnTo>
                    <a:pt x="4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19" name="Google Shape;319;p10"/>
            <p:cNvSpPr/>
            <p:nvPr/>
          </p:nvSpPr>
          <p:spPr>
            <a:xfrm>
              <a:off x="4800600" y="2822575"/>
              <a:ext cx="117475" cy="7937"/>
            </a:xfrm>
            <a:custGeom>
              <a:rect b="b" l="l" r="r" t="t"/>
              <a:pathLst>
                <a:path extrusionOk="0" h="3" w="61">
                  <a:moveTo>
                    <a:pt x="11" y="2"/>
                  </a:moveTo>
                  <a:lnTo>
                    <a:pt x="11" y="2"/>
                  </a:lnTo>
                  <a:cubicBezTo>
                    <a:pt x="39" y="3"/>
                    <a:pt x="61" y="0"/>
                    <a:pt x="54" y="0"/>
                  </a:cubicBezTo>
                  <a:lnTo>
                    <a:pt x="0" y="0"/>
                  </a:lnTo>
                  <a:cubicBezTo>
                    <a:pt x="13" y="2"/>
                    <a:pt x="15" y="0"/>
                    <a:pt x="46" y="0"/>
                  </a:cubicBezTo>
                  <a:lnTo>
                    <a:pt x="11"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0" name="Google Shape;320;p10"/>
            <p:cNvSpPr/>
            <p:nvPr/>
          </p:nvSpPr>
          <p:spPr>
            <a:xfrm>
              <a:off x="187325" y="2714625"/>
              <a:ext cx="1925638" cy="31750"/>
            </a:xfrm>
            <a:custGeom>
              <a:rect b="b" l="l" r="r" t="t"/>
              <a:pathLst>
                <a:path extrusionOk="0" h="14" w="100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1" name="Google Shape;321;p10"/>
            <p:cNvSpPr/>
            <p:nvPr/>
          </p:nvSpPr>
          <p:spPr>
            <a:xfrm>
              <a:off x="1947862" y="2735263"/>
              <a:ext cx="47625" cy="0"/>
            </a:xfrm>
            <a:custGeom>
              <a:rect b="b" l="l" r="r" t="t"/>
              <a:pathLst>
                <a:path extrusionOk="0" h="120000" w="25">
                  <a:moveTo>
                    <a:pt x="0" y="0"/>
                  </a:moveTo>
                  <a:lnTo>
                    <a:pt x="0" y="0"/>
                  </a:lnTo>
                  <a:lnTo>
                    <a:pt x="25" y="0"/>
                  </a:ln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2" name="Google Shape;322;p10"/>
            <p:cNvSpPr/>
            <p:nvPr/>
          </p:nvSpPr>
          <p:spPr>
            <a:xfrm>
              <a:off x="112712" y="2724150"/>
              <a:ext cx="74613" cy="0"/>
            </a:xfrm>
            <a:custGeom>
              <a:rect b="b" l="l" r="r" t="t"/>
              <a:pathLst>
                <a:path extrusionOk="0" h="120000" w="39">
                  <a:moveTo>
                    <a:pt x="0" y="0"/>
                  </a:moveTo>
                  <a:lnTo>
                    <a:pt x="0" y="0"/>
                  </a:lnTo>
                  <a:lnTo>
                    <a:pt x="39" y="0"/>
                  </a:lnTo>
                  <a:cubicBezTo>
                    <a:pt x="27" y="0"/>
                    <a:pt x="14"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3" name="Google Shape;323;p10"/>
            <p:cNvSpPr/>
            <p:nvPr/>
          </p:nvSpPr>
          <p:spPr>
            <a:xfrm>
              <a:off x="2187575" y="2717800"/>
              <a:ext cx="176213" cy="6350"/>
            </a:xfrm>
            <a:custGeom>
              <a:rect b="b" l="l" r="r" t="t"/>
              <a:pathLst>
                <a:path extrusionOk="0" h="3" w="92">
                  <a:moveTo>
                    <a:pt x="71" y="3"/>
                  </a:moveTo>
                  <a:lnTo>
                    <a:pt x="71" y="3"/>
                  </a:lnTo>
                  <a:cubicBezTo>
                    <a:pt x="47" y="2"/>
                    <a:pt x="88" y="1"/>
                    <a:pt x="92" y="0"/>
                  </a:cubicBezTo>
                  <a:lnTo>
                    <a:pt x="8" y="1"/>
                  </a:lnTo>
                  <a:cubicBezTo>
                    <a:pt x="8" y="1"/>
                    <a:pt x="0" y="2"/>
                    <a:pt x="2" y="3"/>
                  </a:cubicBezTo>
                  <a:lnTo>
                    <a:pt x="71"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4" name="Google Shape;324;p10"/>
            <p:cNvSpPr/>
            <p:nvPr/>
          </p:nvSpPr>
          <p:spPr>
            <a:xfrm>
              <a:off x="2112962" y="2714625"/>
              <a:ext cx="90488" cy="4762"/>
            </a:xfrm>
            <a:custGeom>
              <a:rect b="b" l="l" r="r" t="t"/>
              <a:pathLst>
                <a:path extrusionOk="0" h="2" w="47">
                  <a:moveTo>
                    <a:pt x="22" y="0"/>
                  </a:moveTo>
                  <a:lnTo>
                    <a:pt x="22" y="0"/>
                  </a:lnTo>
                  <a:cubicBezTo>
                    <a:pt x="19" y="1"/>
                    <a:pt x="11" y="1"/>
                    <a:pt x="0" y="2"/>
                  </a:cubicBezTo>
                  <a:lnTo>
                    <a:pt x="47" y="2"/>
                  </a:lnTo>
                  <a:cubicBezTo>
                    <a:pt x="47" y="1"/>
                    <a:pt x="41" y="0"/>
                    <a:pt x="2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5" name="Google Shape;325;p10"/>
            <p:cNvSpPr/>
            <p:nvPr/>
          </p:nvSpPr>
          <p:spPr>
            <a:xfrm>
              <a:off x="2101850" y="2811463"/>
              <a:ext cx="71438" cy="3175"/>
            </a:xfrm>
            <a:custGeom>
              <a:rect b="b" l="l" r="r" t="t"/>
              <a:pathLst>
                <a:path extrusionOk="0" h="1" w="37">
                  <a:moveTo>
                    <a:pt x="37" y="0"/>
                  </a:moveTo>
                  <a:lnTo>
                    <a:pt x="37" y="0"/>
                  </a:lnTo>
                  <a:lnTo>
                    <a:pt x="22" y="1"/>
                  </a:lnTo>
                  <a:lnTo>
                    <a:pt x="0" y="1"/>
                  </a:lnTo>
                  <a:lnTo>
                    <a:pt x="3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6" name="Google Shape;326;p10"/>
            <p:cNvSpPr/>
            <p:nvPr/>
          </p:nvSpPr>
          <p:spPr>
            <a:xfrm>
              <a:off x="1724025" y="2805113"/>
              <a:ext cx="120650" cy="4762"/>
            </a:xfrm>
            <a:custGeom>
              <a:rect b="b" l="l" r="r" t="t"/>
              <a:pathLst>
                <a:path extrusionOk="0" h="2" w="63">
                  <a:moveTo>
                    <a:pt x="0" y="0"/>
                  </a:moveTo>
                  <a:lnTo>
                    <a:pt x="0" y="0"/>
                  </a:lnTo>
                  <a:cubicBezTo>
                    <a:pt x="18" y="2"/>
                    <a:pt x="52" y="1"/>
                    <a:pt x="63" y="0"/>
                  </a:cubicBezTo>
                  <a:cubicBezTo>
                    <a:pt x="24" y="0"/>
                    <a:pt x="41"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7" name="Google Shape;327;p10"/>
            <p:cNvSpPr/>
            <p:nvPr/>
          </p:nvSpPr>
          <p:spPr>
            <a:xfrm>
              <a:off x="1744662" y="2833688"/>
              <a:ext cx="73025" cy="3175"/>
            </a:xfrm>
            <a:custGeom>
              <a:rect b="b" l="l" r="r" t="t"/>
              <a:pathLst>
                <a:path extrusionOk="0" h="1" w="38">
                  <a:moveTo>
                    <a:pt x="38" y="0"/>
                  </a:moveTo>
                  <a:lnTo>
                    <a:pt x="38" y="0"/>
                  </a:lnTo>
                  <a:lnTo>
                    <a:pt x="0" y="1"/>
                  </a:lnTo>
                  <a:lnTo>
                    <a:pt x="3" y="1"/>
                  </a:lnTo>
                  <a:lnTo>
                    <a:pt x="3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8" name="Google Shape;328;p10"/>
            <p:cNvSpPr/>
            <p:nvPr/>
          </p:nvSpPr>
          <p:spPr>
            <a:xfrm>
              <a:off x="-474663" y="2741613"/>
              <a:ext cx="34925" cy="0"/>
            </a:xfrm>
            <a:custGeom>
              <a:rect b="b" l="l" r="r" t="t"/>
              <a:pathLst>
                <a:path extrusionOk="0" h="120000" w="18">
                  <a:moveTo>
                    <a:pt x="18" y="0"/>
                  </a:moveTo>
                  <a:lnTo>
                    <a:pt x="18" y="0"/>
                  </a:lnTo>
                  <a:lnTo>
                    <a:pt x="0" y="0"/>
                  </a:lnTo>
                  <a:lnTo>
                    <a:pt x="18"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29" name="Google Shape;329;p10"/>
            <p:cNvSpPr/>
            <p:nvPr/>
          </p:nvSpPr>
          <p:spPr>
            <a:xfrm>
              <a:off x="-947738" y="2725738"/>
              <a:ext cx="1239838" cy="19050"/>
            </a:xfrm>
            <a:custGeom>
              <a:rect b="b" l="l" r="r" t="t"/>
              <a:pathLst>
                <a:path extrusionOk="0" h="8" w="647">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0" name="Google Shape;330;p10"/>
            <p:cNvSpPr/>
            <p:nvPr/>
          </p:nvSpPr>
          <p:spPr>
            <a:xfrm>
              <a:off x="-1944688" y="2741613"/>
              <a:ext cx="4763" cy="0"/>
            </a:xfrm>
            <a:custGeom>
              <a:rect b="b" l="l" r="r" t="t"/>
              <a:pathLst>
                <a:path extrusionOk="0" h="120000" w="2">
                  <a:moveTo>
                    <a:pt x="1" y="0"/>
                  </a:moveTo>
                  <a:lnTo>
                    <a:pt x="1" y="0"/>
                  </a:lnTo>
                  <a:lnTo>
                    <a:pt x="2" y="0"/>
                  </a:lnTo>
                  <a:cubicBezTo>
                    <a:pt x="0" y="0"/>
                    <a:pt x="0"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1" name="Google Shape;331;p10"/>
            <p:cNvSpPr/>
            <p:nvPr/>
          </p:nvSpPr>
          <p:spPr>
            <a:xfrm>
              <a:off x="-1939925" y="2735263"/>
              <a:ext cx="173038" cy="6350"/>
            </a:xfrm>
            <a:custGeom>
              <a:rect b="b" l="l" r="r" t="t"/>
              <a:pathLst>
                <a:path extrusionOk="0" h="3" w="90">
                  <a:moveTo>
                    <a:pt x="36" y="3"/>
                  </a:moveTo>
                  <a:lnTo>
                    <a:pt x="36" y="3"/>
                  </a:lnTo>
                  <a:lnTo>
                    <a:pt x="90" y="0"/>
                  </a:lnTo>
                  <a:lnTo>
                    <a:pt x="6" y="1"/>
                  </a:lnTo>
                  <a:lnTo>
                    <a:pt x="0" y="3"/>
                  </a:lnTo>
                  <a:cubicBezTo>
                    <a:pt x="8" y="2"/>
                    <a:pt x="37" y="1"/>
                    <a:pt x="48" y="2"/>
                  </a:cubicBezTo>
                  <a:lnTo>
                    <a:pt x="36"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2" name="Google Shape;332;p10"/>
            <p:cNvSpPr/>
            <p:nvPr/>
          </p:nvSpPr>
          <p:spPr>
            <a:xfrm>
              <a:off x="-1773238" y="2733675"/>
              <a:ext cx="123825" cy="12700"/>
            </a:xfrm>
            <a:custGeom>
              <a:rect b="b" l="l" r="r" t="t"/>
              <a:pathLst>
                <a:path extrusionOk="0" h="6" w="65">
                  <a:moveTo>
                    <a:pt x="65" y="0"/>
                  </a:moveTo>
                  <a:lnTo>
                    <a:pt x="65" y="0"/>
                  </a:lnTo>
                  <a:cubicBezTo>
                    <a:pt x="22" y="1"/>
                    <a:pt x="25" y="3"/>
                    <a:pt x="48" y="4"/>
                  </a:cubicBezTo>
                  <a:cubicBezTo>
                    <a:pt x="8" y="5"/>
                    <a:pt x="27" y="1"/>
                    <a:pt x="0" y="4"/>
                  </a:cubicBezTo>
                  <a:cubicBezTo>
                    <a:pt x="1" y="6"/>
                    <a:pt x="50" y="5"/>
                    <a:pt x="61" y="4"/>
                  </a:cubicBezTo>
                  <a:lnTo>
                    <a:pt x="65"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3" name="Google Shape;333;p10"/>
            <p:cNvSpPr/>
            <p:nvPr/>
          </p:nvSpPr>
          <p:spPr>
            <a:xfrm>
              <a:off x="-1057275" y="2735263"/>
              <a:ext cx="57150" cy="3175"/>
            </a:xfrm>
            <a:custGeom>
              <a:rect b="b" l="l" r="r" t="t"/>
              <a:pathLst>
                <a:path extrusionOk="0" h="1" w="30">
                  <a:moveTo>
                    <a:pt x="12" y="0"/>
                  </a:moveTo>
                  <a:lnTo>
                    <a:pt x="12" y="0"/>
                  </a:lnTo>
                  <a:lnTo>
                    <a:pt x="0" y="1"/>
                  </a:lnTo>
                  <a:lnTo>
                    <a:pt x="30" y="1"/>
                  </a:lnTo>
                  <a:lnTo>
                    <a:pt x="12"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4" name="Google Shape;334;p10"/>
            <p:cNvSpPr/>
            <p:nvPr/>
          </p:nvSpPr>
          <p:spPr>
            <a:xfrm>
              <a:off x="-1116013" y="2738438"/>
              <a:ext cx="58738" cy="3175"/>
            </a:xfrm>
            <a:custGeom>
              <a:rect b="b" l="l" r="r" t="t"/>
              <a:pathLst>
                <a:path extrusionOk="0" h="2" w="30">
                  <a:moveTo>
                    <a:pt x="30" y="0"/>
                  </a:moveTo>
                  <a:lnTo>
                    <a:pt x="30" y="0"/>
                  </a:lnTo>
                  <a:lnTo>
                    <a:pt x="0" y="0"/>
                  </a:lnTo>
                  <a:cubicBezTo>
                    <a:pt x="2" y="0"/>
                    <a:pt x="4" y="1"/>
                    <a:pt x="9" y="2"/>
                  </a:cubicBezTo>
                  <a:lnTo>
                    <a:pt x="3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5" name="Google Shape;335;p10"/>
            <p:cNvSpPr/>
            <p:nvPr/>
          </p:nvSpPr>
          <p:spPr>
            <a:xfrm>
              <a:off x="-1349375" y="2735263"/>
              <a:ext cx="84138" cy="0"/>
            </a:xfrm>
            <a:custGeom>
              <a:rect b="b" l="l" r="r" t="t"/>
              <a:pathLst>
                <a:path extrusionOk="0" h="120000" w="44">
                  <a:moveTo>
                    <a:pt x="44" y="0"/>
                  </a:moveTo>
                  <a:lnTo>
                    <a:pt x="44" y="0"/>
                  </a:lnTo>
                  <a:lnTo>
                    <a:pt x="0" y="0"/>
                  </a:lnTo>
                  <a:lnTo>
                    <a:pt x="4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6" name="Google Shape;336;p10"/>
            <p:cNvSpPr/>
            <p:nvPr/>
          </p:nvSpPr>
          <p:spPr>
            <a:xfrm>
              <a:off x="-1265238" y="2735263"/>
              <a:ext cx="65088" cy="3175"/>
            </a:xfrm>
            <a:custGeom>
              <a:rect b="b" l="l" r="r" t="t"/>
              <a:pathLst>
                <a:path extrusionOk="0" h="1" w="34">
                  <a:moveTo>
                    <a:pt x="34" y="1"/>
                  </a:moveTo>
                  <a:lnTo>
                    <a:pt x="34" y="1"/>
                  </a:lnTo>
                  <a:lnTo>
                    <a:pt x="33" y="0"/>
                  </a:lnTo>
                  <a:lnTo>
                    <a:pt x="0" y="0"/>
                  </a:lnTo>
                  <a:lnTo>
                    <a:pt x="34"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7" name="Google Shape;337;p10"/>
            <p:cNvSpPr/>
            <p:nvPr/>
          </p:nvSpPr>
          <p:spPr>
            <a:xfrm>
              <a:off x="-1219200" y="2728913"/>
              <a:ext cx="103188" cy="9525"/>
            </a:xfrm>
            <a:custGeom>
              <a:rect b="b" l="l" r="r" t="t"/>
              <a:pathLst>
                <a:path extrusionOk="0" h="4" w="54">
                  <a:moveTo>
                    <a:pt x="54" y="4"/>
                  </a:moveTo>
                  <a:lnTo>
                    <a:pt x="54" y="4"/>
                  </a:lnTo>
                  <a:cubicBezTo>
                    <a:pt x="49" y="2"/>
                    <a:pt x="43" y="0"/>
                    <a:pt x="0" y="1"/>
                  </a:cubicBezTo>
                  <a:lnTo>
                    <a:pt x="9" y="3"/>
                  </a:lnTo>
                  <a:lnTo>
                    <a:pt x="54"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8" name="Google Shape;338;p10"/>
            <p:cNvSpPr/>
            <p:nvPr/>
          </p:nvSpPr>
          <p:spPr>
            <a:xfrm>
              <a:off x="1225550" y="2830513"/>
              <a:ext cx="73025" cy="3175"/>
            </a:xfrm>
            <a:custGeom>
              <a:rect b="b" l="l" r="r" t="t"/>
              <a:pathLst>
                <a:path extrusionOk="0" h="2" w="38">
                  <a:moveTo>
                    <a:pt x="34" y="0"/>
                  </a:moveTo>
                  <a:lnTo>
                    <a:pt x="34" y="0"/>
                  </a:lnTo>
                  <a:lnTo>
                    <a:pt x="0" y="1"/>
                  </a:lnTo>
                  <a:lnTo>
                    <a:pt x="4" y="2"/>
                  </a:lnTo>
                  <a:lnTo>
                    <a:pt x="38" y="1"/>
                  </a:lnTo>
                  <a:lnTo>
                    <a:pt x="34"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39" name="Google Shape;339;p10"/>
            <p:cNvSpPr/>
            <p:nvPr/>
          </p:nvSpPr>
          <p:spPr>
            <a:xfrm>
              <a:off x="874712" y="2827338"/>
              <a:ext cx="39688" cy="3175"/>
            </a:xfrm>
            <a:custGeom>
              <a:rect b="b" l="l" r="r" t="t"/>
              <a:pathLst>
                <a:path extrusionOk="0" h="1" w="21">
                  <a:moveTo>
                    <a:pt x="21" y="0"/>
                  </a:moveTo>
                  <a:lnTo>
                    <a:pt x="21" y="0"/>
                  </a:lnTo>
                  <a:lnTo>
                    <a:pt x="0" y="1"/>
                  </a:lnTo>
                  <a:cubicBezTo>
                    <a:pt x="9" y="1"/>
                    <a:pt x="16" y="1"/>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0" name="Google Shape;340;p10"/>
            <p:cNvSpPr/>
            <p:nvPr/>
          </p:nvSpPr>
          <p:spPr>
            <a:xfrm>
              <a:off x="417512" y="2827338"/>
              <a:ext cx="457200" cy="31750"/>
            </a:xfrm>
            <a:custGeom>
              <a:rect b="b" l="l" r="r" t="t"/>
              <a:pathLst>
                <a:path extrusionOk="0" h="14" w="238">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1" name="Google Shape;341;p10"/>
            <p:cNvSpPr/>
            <p:nvPr/>
          </p:nvSpPr>
          <p:spPr>
            <a:xfrm>
              <a:off x="755650" y="2859087"/>
              <a:ext cx="68263" cy="4762"/>
            </a:xfrm>
            <a:custGeom>
              <a:rect b="b" l="l" r="r" t="t"/>
              <a:pathLst>
                <a:path extrusionOk="0" h="2" w="36">
                  <a:moveTo>
                    <a:pt x="0" y="1"/>
                  </a:moveTo>
                  <a:lnTo>
                    <a:pt x="0" y="1"/>
                  </a:lnTo>
                  <a:cubicBezTo>
                    <a:pt x="19" y="2"/>
                    <a:pt x="24" y="1"/>
                    <a:pt x="36" y="1"/>
                  </a:cubicBezTo>
                  <a:cubicBezTo>
                    <a:pt x="33" y="0"/>
                    <a:pt x="15" y="1"/>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2" name="Google Shape;342;p10"/>
            <p:cNvSpPr/>
            <p:nvPr/>
          </p:nvSpPr>
          <p:spPr>
            <a:xfrm>
              <a:off x="-133350" y="2798763"/>
              <a:ext cx="111125" cy="4762"/>
            </a:xfrm>
            <a:custGeom>
              <a:rect b="b" l="l" r="r" t="t"/>
              <a:pathLst>
                <a:path extrusionOk="0" h="2" w="58">
                  <a:moveTo>
                    <a:pt x="37" y="0"/>
                  </a:moveTo>
                  <a:lnTo>
                    <a:pt x="37" y="0"/>
                  </a:lnTo>
                  <a:cubicBezTo>
                    <a:pt x="34" y="1"/>
                    <a:pt x="0" y="1"/>
                    <a:pt x="7" y="2"/>
                  </a:cubicBezTo>
                  <a:lnTo>
                    <a:pt x="58" y="2"/>
                  </a:lnTo>
                  <a:cubicBezTo>
                    <a:pt x="46" y="2"/>
                    <a:pt x="42" y="1"/>
                    <a:pt x="3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3" name="Google Shape;343;p10"/>
            <p:cNvSpPr/>
            <p:nvPr/>
          </p:nvSpPr>
          <p:spPr>
            <a:xfrm>
              <a:off x="-22225" y="2800350"/>
              <a:ext cx="44450" cy="3175"/>
            </a:xfrm>
            <a:custGeom>
              <a:rect b="b" l="l" r="r" t="t"/>
              <a:pathLst>
                <a:path extrusionOk="0" h="1" w="23">
                  <a:moveTo>
                    <a:pt x="23" y="0"/>
                  </a:moveTo>
                  <a:lnTo>
                    <a:pt x="23" y="0"/>
                  </a:lnTo>
                  <a:lnTo>
                    <a:pt x="0" y="1"/>
                  </a:lnTo>
                  <a:cubicBezTo>
                    <a:pt x="6" y="1"/>
                    <a:pt x="13"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4" name="Google Shape;344;p10"/>
            <p:cNvSpPr/>
            <p:nvPr/>
          </p:nvSpPr>
          <p:spPr>
            <a:xfrm>
              <a:off x="-66675" y="2798763"/>
              <a:ext cx="6350" cy="0"/>
            </a:xfrm>
            <a:custGeom>
              <a:rect b="b" l="l" r="r" t="t"/>
              <a:pathLst>
                <a:path extrusionOk="0" h="120000" w="3">
                  <a:moveTo>
                    <a:pt x="0" y="0"/>
                  </a:moveTo>
                  <a:lnTo>
                    <a:pt x="0" y="0"/>
                  </a:lnTo>
                  <a:lnTo>
                    <a:pt x="2" y="0"/>
                  </a:lnTo>
                  <a:cubicBezTo>
                    <a:pt x="3" y="0"/>
                    <a:pt x="3" y="0"/>
                    <a:pt x="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5" name="Google Shape;345;p10"/>
            <p:cNvSpPr/>
            <p:nvPr/>
          </p:nvSpPr>
          <p:spPr>
            <a:xfrm>
              <a:off x="-1566863" y="2730500"/>
              <a:ext cx="65088" cy="3175"/>
            </a:xfrm>
            <a:custGeom>
              <a:rect b="b" l="l" r="r" t="t"/>
              <a:pathLst>
                <a:path extrusionOk="0" h="1" w="34">
                  <a:moveTo>
                    <a:pt x="33" y="1"/>
                  </a:moveTo>
                  <a:lnTo>
                    <a:pt x="33" y="1"/>
                  </a:lnTo>
                  <a:cubicBezTo>
                    <a:pt x="34" y="0"/>
                    <a:pt x="12" y="1"/>
                    <a:pt x="0" y="1"/>
                  </a:cubicBezTo>
                  <a:cubicBezTo>
                    <a:pt x="9" y="1"/>
                    <a:pt x="22" y="1"/>
                    <a:pt x="33"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6" name="Google Shape;346;p10"/>
            <p:cNvSpPr/>
            <p:nvPr/>
          </p:nvSpPr>
          <p:spPr>
            <a:xfrm>
              <a:off x="-3175000" y="2740025"/>
              <a:ext cx="38100" cy="0"/>
            </a:xfrm>
            <a:custGeom>
              <a:rect b="b" l="l" r="r" t="t"/>
              <a:pathLst>
                <a:path extrusionOk="0" h="120000" w="20">
                  <a:moveTo>
                    <a:pt x="20" y="0"/>
                  </a:moveTo>
                  <a:lnTo>
                    <a:pt x="20" y="0"/>
                  </a:lnTo>
                  <a:lnTo>
                    <a:pt x="0" y="0"/>
                  </a:lnTo>
                  <a:cubicBezTo>
                    <a:pt x="7" y="0"/>
                    <a:pt x="11" y="0"/>
                    <a:pt x="2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7" name="Google Shape;347;p10"/>
            <p:cNvSpPr/>
            <p:nvPr/>
          </p:nvSpPr>
          <p:spPr>
            <a:xfrm>
              <a:off x="-3735388" y="2803525"/>
              <a:ext cx="6350" cy="1587"/>
            </a:xfrm>
            <a:custGeom>
              <a:rect b="b" l="l" r="r" t="t"/>
              <a:pathLst>
                <a:path extrusionOk="0" h="1" w="4">
                  <a:moveTo>
                    <a:pt x="4" y="0"/>
                  </a:moveTo>
                  <a:lnTo>
                    <a:pt x="4" y="0"/>
                  </a:lnTo>
                  <a:cubicBezTo>
                    <a:pt x="3" y="0"/>
                    <a:pt x="2" y="1"/>
                    <a:pt x="0" y="1"/>
                  </a:cubicBezTo>
                  <a:cubicBezTo>
                    <a:pt x="2" y="1"/>
                    <a:pt x="3" y="1"/>
                    <a:pt x="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48" name="Google Shape;348;p10"/>
            <p:cNvSpPr/>
            <p:nvPr/>
          </p:nvSpPr>
          <p:spPr>
            <a:xfrm>
              <a:off x="-3924300" y="2803525"/>
              <a:ext cx="188913" cy="3175"/>
            </a:xfrm>
            <a:custGeom>
              <a:rect b="b" l="l" r="r" t="t"/>
              <a:pathLst>
                <a:path extrusionOk="0" h="2" w="98">
                  <a:moveTo>
                    <a:pt x="98" y="1"/>
                  </a:moveTo>
                  <a:lnTo>
                    <a:pt x="98" y="1"/>
                  </a:lnTo>
                  <a:cubicBezTo>
                    <a:pt x="84" y="2"/>
                    <a:pt x="42" y="0"/>
                    <a:pt x="26" y="1"/>
                  </a:cubicBezTo>
                  <a:lnTo>
                    <a:pt x="28" y="1"/>
                  </a:lnTo>
                  <a:lnTo>
                    <a:pt x="0" y="2"/>
                  </a:lnTo>
                  <a:cubicBezTo>
                    <a:pt x="27" y="2"/>
                    <a:pt x="82" y="2"/>
                    <a:pt x="9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349" name="Google Shape;349;p10"/>
          <p:cNvSpPr txBox="1"/>
          <p:nvPr>
            <p:ph idx="1" type="body"/>
          </p:nvPr>
        </p:nvSpPr>
        <p:spPr>
          <a:xfrm>
            <a:off x="1522413" y="5102525"/>
            <a:ext cx="9143999" cy="10696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0"/>
              </a:spcBef>
              <a:spcAft>
                <a:spcPts val="0"/>
              </a:spcAft>
              <a:buClr>
                <a:schemeClr val="lt1"/>
              </a:buClr>
              <a:buSzPts val="2400"/>
              <a:buNone/>
              <a:defRPr sz="2400">
                <a:solidFill>
                  <a:schemeClr val="lt1"/>
                </a:solidFill>
              </a:defRPr>
            </a:lvl1pPr>
            <a:lvl2pPr indent="-228600" lvl="1" marL="914400" algn="l">
              <a:lnSpc>
                <a:spcPct val="90000"/>
              </a:lnSpc>
              <a:spcBef>
                <a:spcPts val="600"/>
              </a:spcBef>
              <a:spcAft>
                <a:spcPts val="0"/>
              </a:spcAft>
              <a:buClr>
                <a:schemeClr val="lt1"/>
              </a:buClr>
              <a:buSzPts val="1800"/>
              <a:buNone/>
              <a:defRPr sz="1800">
                <a:solidFill>
                  <a:schemeClr val="lt1"/>
                </a:solidFill>
              </a:defRPr>
            </a:lvl2pPr>
            <a:lvl3pPr indent="-228600" lvl="2" marL="1371600" algn="l">
              <a:lnSpc>
                <a:spcPct val="90000"/>
              </a:lnSpc>
              <a:spcBef>
                <a:spcPts val="600"/>
              </a:spcBef>
              <a:spcAft>
                <a:spcPts val="0"/>
              </a:spcAft>
              <a:buClr>
                <a:schemeClr val="lt1"/>
              </a:buClr>
              <a:buSzPts val="1600"/>
              <a:buNone/>
              <a:defRPr sz="1600">
                <a:solidFill>
                  <a:schemeClr val="lt1"/>
                </a:solidFill>
              </a:defRPr>
            </a:lvl3pPr>
            <a:lvl4pPr indent="-228600" lvl="3" marL="1828800" algn="l">
              <a:lnSpc>
                <a:spcPct val="90000"/>
              </a:lnSpc>
              <a:spcBef>
                <a:spcPts val="600"/>
              </a:spcBef>
              <a:spcAft>
                <a:spcPts val="0"/>
              </a:spcAft>
              <a:buClr>
                <a:schemeClr val="lt1"/>
              </a:buClr>
              <a:buSzPts val="1400"/>
              <a:buNone/>
              <a:defRPr sz="1400">
                <a:solidFill>
                  <a:schemeClr val="lt1"/>
                </a:solidFill>
              </a:defRPr>
            </a:lvl4pPr>
            <a:lvl5pPr indent="-228600" lvl="4" marL="2286000" algn="l">
              <a:lnSpc>
                <a:spcPct val="90000"/>
              </a:lnSpc>
              <a:spcBef>
                <a:spcPts val="600"/>
              </a:spcBef>
              <a:spcAft>
                <a:spcPts val="0"/>
              </a:spcAft>
              <a:buClr>
                <a:schemeClr val="lt1"/>
              </a:buClr>
              <a:buSzPts val="1400"/>
              <a:buNone/>
              <a:defRPr sz="1400">
                <a:solidFill>
                  <a:schemeClr val="lt1"/>
                </a:solidFill>
              </a:defRPr>
            </a:lvl5pPr>
            <a:lvl6pPr indent="-228600" lvl="5" marL="2743200" algn="l">
              <a:lnSpc>
                <a:spcPct val="90000"/>
              </a:lnSpc>
              <a:spcBef>
                <a:spcPts val="600"/>
              </a:spcBef>
              <a:spcAft>
                <a:spcPts val="0"/>
              </a:spcAft>
              <a:buClr>
                <a:schemeClr val="lt1"/>
              </a:buClr>
              <a:buSzPts val="1400"/>
              <a:buNone/>
              <a:defRPr sz="1400">
                <a:solidFill>
                  <a:schemeClr val="lt1"/>
                </a:solidFill>
              </a:defRPr>
            </a:lvl6pPr>
            <a:lvl7pPr indent="-228600" lvl="6" marL="3200400" algn="l">
              <a:lnSpc>
                <a:spcPct val="90000"/>
              </a:lnSpc>
              <a:spcBef>
                <a:spcPts val="600"/>
              </a:spcBef>
              <a:spcAft>
                <a:spcPts val="0"/>
              </a:spcAft>
              <a:buClr>
                <a:schemeClr val="lt1"/>
              </a:buClr>
              <a:buSzPts val="1400"/>
              <a:buNone/>
              <a:defRPr sz="1400">
                <a:solidFill>
                  <a:schemeClr val="lt1"/>
                </a:solidFill>
              </a:defRPr>
            </a:lvl7pPr>
            <a:lvl8pPr indent="-228600" lvl="7" marL="3657600" algn="l">
              <a:lnSpc>
                <a:spcPct val="90000"/>
              </a:lnSpc>
              <a:spcBef>
                <a:spcPts val="600"/>
              </a:spcBef>
              <a:spcAft>
                <a:spcPts val="0"/>
              </a:spcAft>
              <a:buClr>
                <a:schemeClr val="lt1"/>
              </a:buClr>
              <a:buSzPts val="1400"/>
              <a:buNone/>
              <a:defRPr sz="1400">
                <a:solidFill>
                  <a:schemeClr val="lt1"/>
                </a:solidFill>
              </a:defRPr>
            </a:lvl8pPr>
            <a:lvl9pPr indent="-228600" lvl="8" marL="4114800" algn="l">
              <a:lnSpc>
                <a:spcPct val="90000"/>
              </a:lnSpc>
              <a:spcBef>
                <a:spcPts val="600"/>
              </a:spcBef>
              <a:spcAft>
                <a:spcPts val="0"/>
              </a:spcAft>
              <a:buClr>
                <a:schemeClr val="lt1"/>
              </a:buClr>
              <a:buSzPts val="1400"/>
              <a:buNone/>
              <a:defRPr sz="1400">
                <a:solidFill>
                  <a:schemeClr val="lt1"/>
                </a:solidFill>
              </a:defRPr>
            </a:lvl9pPr>
          </a:lstStyle>
          <a:p/>
        </p:txBody>
      </p:sp>
      <p:sp>
        <p:nvSpPr>
          <p:cNvPr id="350" name="Google Shape;350;p10"/>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10"/>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10"/>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53" name="Shape 353"/>
        <p:cNvGrpSpPr/>
        <p:nvPr/>
      </p:nvGrpSpPr>
      <p:grpSpPr>
        <a:xfrm>
          <a:off x="0" y="0"/>
          <a:ext cx="0" cy="0"/>
          <a:chOff x="0" y="0"/>
          <a:chExt cx="0" cy="0"/>
        </a:xfrm>
      </p:grpSpPr>
      <p:sp>
        <p:nvSpPr>
          <p:cNvPr id="354" name="Google Shape;354;p11"/>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onsola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355" name="Google Shape;355;p11"/>
          <p:cNvGrpSpPr/>
          <p:nvPr/>
        </p:nvGrpSpPr>
        <p:grpSpPr>
          <a:xfrm>
            <a:off x="1522413" y="1514475"/>
            <a:ext cx="10569575" cy="64008"/>
            <a:chOff x="1522413" y="1514475"/>
            <a:chExt cx="10569575" cy="64008"/>
          </a:xfrm>
        </p:grpSpPr>
        <p:sp>
          <p:nvSpPr>
            <p:cNvPr id="356" name="Google Shape;356;p11"/>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7" name="Google Shape;357;p11"/>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8" name="Google Shape;358;p11"/>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59" name="Google Shape;359;p11"/>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0" name="Google Shape;360;p11"/>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1" name="Google Shape;361;p11"/>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2" name="Google Shape;362;p11"/>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3" name="Google Shape;363;p11"/>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4" name="Google Shape;364;p11"/>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5" name="Google Shape;365;p11"/>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6" name="Google Shape;366;p11"/>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7" name="Google Shape;367;p11"/>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8" name="Google Shape;368;p11"/>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69" name="Google Shape;369;p11"/>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0" name="Google Shape;370;p11"/>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1" name="Google Shape;371;p11"/>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2" name="Google Shape;372;p11"/>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3" name="Google Shape;373;p11"/>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4" name="Google Shape;374;p11"/>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5" name="Google Shape;375;p11"/>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6" name="Google Shape;376;p11"/>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7" name="Google Shape;377;p11"/>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8" name="Google Shape;378;p11"/>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79" name="Google Shape;379;p11"/>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0" name="Google Shape;380;p11"/>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1" name="Google Shape;381;p11"/>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2" name="Google Shape;382;p11"/>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3" name="Google Shape;383;p11"/>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4" name="Google Shape;384;p11"/>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5" name="Google Shape;385;p11"/>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6" name="Google Shape;386;p11"/>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7" name="Google Shape;387;p11"/>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8" name="Google Shape;388;p11"/>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89" name="Google Shape;389;p11"/>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0" name="Google Shape;390;p11"/>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1" name="Google Shape;391;p11"/>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2" name="Google Shape;392;p11"/>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3" name="Google Shape;393;p11"/>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4" name="Google Shape;394;p11"/>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5" name="Google Shape;395;p11"/>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6" name="Google Shape;396;p11"/>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7" name="Google Shape;397;p11"/>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8" name="Google Shape;398;p11"/>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399" name="Google Shape;399;p11"/>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0" name="Google Shape;400;p11"/>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1" name="Google Shape;401;p11"/>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2" name="Google Shape;402;p11"/>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3" name="Google Shape;403;p11"/>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4" name="Google Shape;404;p11"/>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5" name="Google Shape;405;p11"/>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6" name="Google Shape;406;p11"/>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7" name="Google Shape;407;p11"/>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8" name="Google Shape;408;p11"/>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09" name="Google Shape;409;p11"/>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0" name="Google Shape;410;p11"/>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1" name="Google Shape;411;p11"/>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2" name="Google Shape;412;p11"/>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3" name="Google Shape;413;p11"/>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4" name="Google Shape;414;p11"/>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5" name="Google Shape;415;p11"/>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6" name="Google Shape;416;p11"/>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7" name="Google Shape;417;p11"/>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8" name="Google Shape;418;p11"/>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19" name="Google Shape;419;p11"/>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0" name="Google Shape;420;p11"/>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1" name="Google Shape;421;p11"/>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2" name="Google Shape;422;p11"/>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3" name="Google Shape;423;p11"/>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4" name="Google Shape;424;p11"/>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5" name="Google Shape;425;p11"/>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6" name="Google Shape;426;p11"/>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7" name="Google Shape;427;p11"/>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8" name="Google Shape;428;p11"/>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29" name="Google Shape;429;p11"/>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430" name="Google Shape;430;p11"/>
          <p:cNvSpPr txBox="1"/>
          <p:nvPr>
            <p:ph idx="1" type="body"/>
          </p:nvPr>
        </p:nvSpPr>
        <p:spPr>
          <a:xfrm>
            <a:off x="1522413" y="1905000"/>
            <a:ext cx="4419599" cy="4267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431" name="Google Shape;431;p11"/>
          <p:cNvSpPr txBox="1"/>
          <p:nvPr>
            <p:ph idx="2" type="body"/>
          </p:nvPr>
        </p:nvSpPr>
        <p:spPr>
          <a:xfrm>
            <a:off x="6246815" y="1905000"/>
            <a:ext cx="4419598" cy="4267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432" name="Google Shape;432;p11"/>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3" name="Google Shape;433;p11"/>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p11"/>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p:cSld name="Comparación">
    <p:spTree>
      <p:nvGrpSpPr>
        <p:cNvPr id="435" name="Shape 435"/>
        <p:cNvGrpSpPr/>
        <p:nvPr/>
      </p:nvGrpSpPr>
      <p:grpSpPr>
        <a:xfrm>
          <a:off x="0" y="0"/>
          <a:ext cx="0" cy="0"/>
          <a:chOff x="0" y="0"/>
          <a:chExt cx="0" cy="0"/>
        </a:xfrm>
      </p:grpSpPr>
      <p:sp>
        <p:nvSpPr>
          <p:cNvPr id="436" name="Google Shape;436;p12"/>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onsola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437" name="Google Shape;437;p12"/>
          <p:cNvGrpSpPr/>
          <p:nvPr/>
        </p:nvGrpSpPr>
        <p:grpSpPr>
          <a:xfrm>
            <a:off x="1522413" y="1514475"/>
            <a:ext cx="10569575" cy="64008"/>
            <a:chOff x="1522413" y="1514475"/>
            <a:chExt cx="10569575" cy="64008"/>
          </a:xfrm>
        </p:grpSpPr>
        <p:sp>
          <p:nvSpPr>
            <p:cNvPr id="438" name="Google Shape;438;p12"/>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39" name="Google Shape;439;p12"/>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0" name="Google Shape;440;p12"/>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1" name="Google Shape;441;p12"/>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2" name="Google Shape;442;p12"/>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3" name="Google Shape;443;p12"/>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4" name="Google Shape;444;p12"/>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5" name="Google Shape;445;p12"/>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6" name="Google Shape;446;p12"/>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7" name="Google Shape;447;p12"/>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8" name="Google Shape;448;p12"/>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49" name="Google Shape;449;p12"/>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0" name="Google Shape;450;p12"/>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1" name="Google Shape;451;p12"/>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2" name="Google Shape;452;p12"/>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3" name="Google Shape;453;p12"/>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4" name="Google Shape;454;p12"/>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5" name="Google Shape;455;p12"/>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6" name="Google Shape;456;p12"/>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7" name="Google Shape;457;p12"/>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8" name="Google Shape;458;p12"/>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59" name="Google Shape;459;p12"/>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0" name="Google Shape;460;p12"/>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1" name="Google Shape;461;p12"/>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2" name="Google Shape;462;p12"/>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3" name="Google Shape;463;p12"/>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4" name="Google Shape;464;p12"/>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5" name="Google Shape;465;p12"/>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6" name="Google Shape;466;p12"/>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7" name="Google Shape;467;p12"/>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8" name="Google Shape;468;p12"/>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69" name="Google Shape;469;p12"/>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0" name="Google Shape;470;p12"/>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1" name="Google Shape;471;p12"/>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2" name="Google Shape;472;p12"/>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3" name="Google Shape;473;p12"/>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4" name="Google Shape;474;p12"/>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5" name="Google Shape;475;p12"/>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6" name="Google Shape;476;p12"/>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7" name="Google Shape;477;p12"/>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8" name="Google Shape;478;p12"/>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79" name="Google Shape;479;p12"/>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0" name="Google Shape;480;p12"/>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1" name="Google Shape;481;p12"/>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2" name="Google Shape;482;p12"/>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3" name="Google Shape;483;p12"/>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4" name="Google Shape;484;p12"/>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5" name="Google Shape;485;p12"/>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6" name="Google Shape;486;p12"/>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7" name="Google Shape;487;p12"/>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8" name="Google Shape;488;p12"/>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89" name="Google Shape;489;p12"/>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0" name="Google Shape;490;p12"/>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1" name="Google Shape;491;p12"/>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2" name="Google Shape;492;p12"/>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3" name="Google Shape;493;p12"/>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4" name="Google Shape;494;p12"/>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5" name="Google Shape;495;p12"/>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6" name="Google Shape;496;p12"/>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7" name="Google Shape;497;p12"/>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8" name="Google Shape;498;p12"/>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499" name="Google Shape;499;p12"/>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0" name="Google Shape;500;p12"/>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1" name="Google Shape;501;p12"/>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2" name="Google Shape;502;p12"/>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3" name="Google Shape;503;p12"/>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4" name="Google Shape;504;p12"/>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5" name="Google Shape;505;p12"/>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6" name="Google Shape;506;p12"/>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7" name="Google Shape;507;p12"/>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8" name="Google Shape;508;p12"/>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09" name="Google Shape;509;p12"/>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10" name="Google Shape;510;p12"/>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11" name="Google Shape;511;p12"/>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512" name="Google Shape;512;p12"/>
          <p:cNvSpPr txBox="1"/>
          <p:nvPr>
            <p:ph idx="1" type="body"/>
          </p:nvPr>
        </p:nvSpPr>
        <p:spPr>
          <a:xfrm>
            <a:off x="1522413" y="1905000"/>
            <a:ext cx="4416552" cy="7620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chemeClr val="lt1"/>
              </a:buClr>
              <a:buSzPts val="2400"/>
              <a:buNone/>
              <a:defRPr b="0" sz="2400"/>
            </a:lvl1pPr>
            <a:lvl2pPr indent="-228600" lvl="1" marL="914400" algn="l">
              <a:lnSpc>
                <a:spcPct val="90000"/>
              </a:lnSpc>
              <a:spcBef>
                <a:spcPts val="600"/>
              </a:spcBef>
              <a:spcAft>
                <a:spcPts val="0"/>
              </a:spcAft>
              <a:buClr>
                <a:schemeClr val="lt1"/>
              </a:buClr>
              <a:buSzPts val="2000"/>
              <a:buNone/>
              <a:defRPr b="1" sz="2000"/>
            </a:lvl2pPr>
            <a:lvl3pPr indent="-228600" lvl="2" marL="1371600" algn="l">
              <a:lnSpc>
                <a:spcPct val="90000"/>
              </a:lnSpc>
              <a:spcBef>
                <a:spcPts val="600"/>
              </a:spcBef>
              <a:spcAft>
                <a:spcPts val="0"/>
              </a:spcAft>
              <a:buClr>
                <a:schemeClr val="lt1"/>
              </a:buClr>
              <a:buSzPts val="1800"/>
              <a:buNone/>
              <a:defRPr b="1" sz="1800"/>
            </a:lvl3pPr>
            <a:lvl4pPr indent="-228600" lvl="3" marL="1828800" algn="l">
              <a:lnSpc>
                <a:spcPct val="90000"/>
              </a:lnSpc>
              <a:spcBef>
                <a:spcPts val="600"/>
              </a:spcBef>
              <a:spcAft>
                <a:spcPts val="0"/>
              </a:spcAft>
              <a:buClr>
                <a:schemeClr val="lt1"/>
              </a:buClr>
              <a:buSzPts val="1600"/>
              <a:buNone/>
              <a:defRPr b="1" sz="1600"/>
            </a:lvl4pPr>
            <a:lvl5pPr indent="-228600" lvl="4" marL="2286000" algn="l">
              <a:lnSpc>
                <a:spcPct val="90000"/>
              </a:lnSpc>
              <a:spcBef>
                <a:spcPts val="600"/>
              </a:spcBef>
              <a:spcAft>
                <a:spcPts val="0"/>
              </a:spcAft>
              <a:buClr>
                <a:schemeClr val="lt1"/>
              </a:buClr>
              <a:buSzPts val="1600"/>
              <a:buNone/>
              <a:defRPr b="1" sz="1600"/>
            </a:lvl5pPr>
            <a:lvl6pPr indent="-228600" lvl="5" marL="2743200" algn="l">
              <a:lnSpc>
                <a:spcPct val="90000"/>
              </a:lnSpc>
              <a:spcBef>
                <a:spcPts val="600"/>
              </a:spcBef>
              <a:spcAft>
                <a:spcPts val="0"/>
              </a:spcAft>
              <a:buClr>
                <a:schemeClr val="lt1"/>
              </a:buClr>
              <a:buSzPts val="1600"/>
              <a:buNone/>
              <a:defRPr b="1" sz="1600"/>
            </a:lvl6pPr>
            <a:lvl7pPr indent="-228600" lvl="6" marL="3200400" algn="l">
              <a:lnSpc>
                <a:spcPct val="90000"/>
              </a:lnSpc>
              <a:spcBef>
                <a:spcPts val="600"/>
              </a:spcBef>
              <a:spcAft>
                <a:spcPts val="0"/>
              </a:spcAft>
              <a:buClr>
                <a:schemeClr val="lt1"/>
              </a:buClr>
              <a:buSzPts val="1600"/>
              <a:buNone/>
              <a:defRPr b="1" sz="1600"/>
            </a:lvl7pPr>
            <a:lvl8pPr indent="-228600" lvl="7" marL="3657600" algn="l">
              <a:lnSpc>
                <a:spcPct val="90000"/>
              </a:lnSpc>
              <a:spcBef>
                <a:spcPts val="600"/>
              </a:spcBef>
              <a:spcAft>
                <a:spcPts val="0"/>
              </a:spcAft>
              <a:buClr>
                <a:schemeClr val="lt1"/>
              </a:buClr>
              <a:buSzPts val="1600"/>
              <a:buNone/>
              <a:defRPr b="1" sz="1600"/>
            </a:lvl8pPr>
            <a:lvl9pPr indent="-228600" lvl="8" marL="4114800" algn="l">
              <a:lnSpc>
                <a:spcPct val="90000"/>
              </a:lnSpc>
              <a:spcBef>
                <a:spcPts val="600"/>
              </a:spcBef>
              <a:spcAft>
                <a:spcPts val="0"/>
              </a:spcAft>
              <a:buClr>
                <a:schemeClr val="lt1"/>
              </a:buClr>
              <a:buSzPts val="1600"/>
              <a:buNone/>
              <a:defRPr b="1" sz="1600"/>
            </a:lvl9pPr>
          </a:lstStyle>
          <a:p/>
        </p:txBody>
      </p:sp>
      <p:sp>
        <p:nvSpPr>
          <p:cNvPr id="513" name="Google Shape;513;p12"/>
          <p:cNvSpPr txBox="1"/>
          <p:nvPr>
            <p:ph idx="2" type="body"/>
          </p:nvPr>
        </p:nvSpPr>
        <p:spPr>
          <a:xfrm>
            <a:off x="1522413" y="2819399"/>
            <a:ext cx="4416552" cy="335280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
        <p:nvSpPr>
          <p:cNvPr id="514" name="Google Shape;514;p12"/>
          <p:cNvSpPr txBox="1"/>
          <p:nvPr>
            <p:ph idx="3" type="body"/>
          </p:nvPr>
        </p:nvSpPr>
        <p:spPr>
          <a:xfrm>
            <a:off x="6249860" y="1905000"/>
            <a:ext cx="4416552" cy="7620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0"/>
              </a:spcBef>
              <a:spcAft>
                <a:spcPts val="0"/>
              </a:spcAft>
              <a:buClr>
                <a:schemeClr val="lt1"/>
              </a:buClr>
              <a:buSzPts val="2400"/>
              <a:buNone/>
              <a:defRPr b="0" sz="2400"/>
            </a:lvl1pPr>
            <a:lvl2pPr indent="-228600" lvl="1" marL="914400" algn="l">
              <a:lnSpc>
                <a:spcPct val="90000"/>
              </a:lnSpc>
              <a:spcBef>
                <a:spcPts val="600"/>
              </a:spcBef>
              <a:spcAft>
                <a:spcPts val="0"/>
              </a:spcAft>
              <a:buClr>
                <a:schemeClr val="lt1"/>
              </a:buClr>
              <a:buSzPts val="2000"/>
              <a:buNone/>
              <a:defRPr b="1" sz="2000"/>
            </a:lvl2pPr>
            <a:lvl3pPr indent="-228600" lvl="2" marL="1371600" algn="l">
              <a:lnSpc>
                <a:spcPct val="90000"/>
              </a:lnSpc>
              <a:spcBef>
                <a:spcPts val="600"/>
              </a:spcBef>
              <a:spcAft>
                <a:spcPts val="0"/>
              </a:spcAft>
              <a:buClr>
                <a:schemeClr val="lt1"/>
              </a:buClr>
              <a:buSzPts val="1800"/>
              <a:buNone/>
              <a:defRPr b="1" sz="1800"/>
            </a:lvl3pPr>
            <a:lvl4pPr indent="-228600" lvl="3" marL="1828800" algn="l">
              <a:lnSpc>
                <a:spcPct val="90000"/>
              </a:lnSpc>
              <a:spcBef>
                <a:spcPts val="600"/>
              </a:spcBef>
              <a:spcAft>
                <a:spcPts val="0"/>
              </a:spcAft>
              <a:buClr>
                <a:schemeClr val="lt1"/>
              </a:buClr>
              <a:buSzPts val="1600"/>
              <a:buNone/>
              <a:defRPr b="1" sz="1600"/>
            </a:lvl4pPr>
            <a:lvl5pPr indent="-228600" lvl="4" marL="2286000" algn="l">
              <a:lnSpc>
                <a:spcPct val="90000"/>
              </a:lnSpc>
              <a:spcBef>
                <a:spcPts val="600"/>
              </a:spcBef>
              <a:spcAft>
                <a:spcPts val="0"/>
              </a:spcAft>
              <a:buClr>
                <a:schemeClr val="lt1"/>
              </a:buClr>
              <a:buSzPts val="1600"/>
              <a:buNone/>
              <a:defRPr b="1" sz="1600"/>
            </a:lvl5pPr>
            <a:lvl6pPr indent="-228600" lvl="5" marL="2743200" algn="l">
              <a:lnSpc>
                <a:spcPct val="90000"/>
              </a:lnSpc>
              <a:spcBef>
                <a:spcPts val="600"/>
              </a:spcBef>
              <a:spcAft>
                <a:spcPts val="0"/>
              </a:spcAft>
              <a:buClr>
                <a:schemeClr val="lt1"/>
              </a:buClr>
              <a:buSzPts val="1600"/>
              <a:buNone/>
              <a:defRPr b="1" sz="1600"/>
            </a:lvl6pPr>
            <a:lvl7pPr indent="-228600" lvl="6" marL="3200400" algn="l">
              <a:lnSpc>
                <a:spcPct val="90000"/>
              </a:lnSpc>
              <a:spcBef>
                <a:spcPts val="600"/>
              </a:spcBef>
              <a:spcAft>
                <a:spcPts val="0"/>
              </a:spcAft>
              <a:buClr>
                <a:schemeClr val="lt1"/>
              </a:buClr>
              <a:buSzPts val="1600"/>
              <a:buNone/>
              <a:defRPr b="1" sz="1600"/>
            </a:lvl7pPr>
            <a:lvl8pPr indent="-228600" lvl="7" marL="3657600" algn="l">
              <a:lnSpc>
                <a:spcPct val="90000"/>
              </a:lnSpc>
              <a:spcBef>
                <a:spcPts val="600"/>
              </a:spcBef>
              <a:spcAft>
                <a:spcPts val="0"/>
              </a:spcAft>
              <a:buClr>
                <a:schemeClr val="lt1"/>
              </a:buClr>
              <a:buSzPts val="1600"/>
              <a:buNone/>
              <a:defRPr b="1" sz="1600"/>
            </a:lvl8pPr>
            <a:lvl9pPr indent="-228600" lvl="8" marL="4114800" algn="l">
              <a:lnSpc>
                <a:spcPct val="90000"/>
              </a:lnSpc>
              <a:spcBef>
                <a:spcPts val="600"/>
              </a:spcBef>
              <a:spcAft>
                <a:spcPts val="0"/>
              </a:spcAft>
              <a:buClr>
                <a:schemeClr val="lt1"/>
              </a:buClr>
              <a:buSzPts val="1600"/>
              <a:buNone/>
              <a:defRPr b="1" sz="1600"/>
            </a:lvl9pPr>
          </a:lstStyle>
          <a:p/>
        </p:txBody>
      </p:sp>
      <p:sp>
        <p:nvSpPr>
          <p:cNvPr id="515" name="Google Shape;515;p12"/>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6" name="Google Shape;516;p12"/>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7" name="Google Shape;517;p12"/>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
        <p:nvSpPr>
          <p:cNvPr id="518" name="Google Shape;518;p12"/>
          <p:cNvSpPr txBox="1"/>
          <p:nvPr>
            <p:ph idx="4" type="body"/>
          </p:nvPr>
        </p:nvSpPr>
        <p:spPr>
          <a:xfrm>
            <a:off x="6246812" y="2819400"/>
            <a:ext cx="4416552" cy="335280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19" name="Shape 519"/>
        <p:cNvGrpSpPr/>
        <p:nvPr/>
      </p:nvGrpSpPr>
      <p:grpSpPr>
        <a:xfrm>
          <a:off x="0" y="0"/>
          <a:ext cx="0" cy="0"/>
          <a:chOff x="0" y="0"/>
          <a:chExt cx="0" cy="0"/>
        </a:xfrm>
      </p:grpSpPr>
      <p:sp>
        <p:nvSpPr>
          <p:cNvPr id="520" name="Google Shape;520;p13"/>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onsola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descr="Gráfico de líneas" id="521" name="Google Shape;521;p13"/>
          <p:cNvGrpSpPr/>
          <p:nvPr/>
        </p:nvGrpSpPr>
        <p:grpSpPr>
          <a:xfrm>
            <a:off x="1522413" y="1514475"/>
            <a:ext cx="10569575" cy="64008"/>
            <a:chOff x="1522413" y="1514475"/>
            <a:chExt cx="10569575" cy="64008"/>
          </a:xfrm>
        </p:grpSpPr>
        <p:sp>
          <p:nvSpPr>
            <p:cNvPr id="522" name="Google Shape;522;p13"/>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3" name="Google Shape;523;p13"/>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4" name="Google Shape;524;p13"/>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5" name="Google Shape;525;p13"/>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6" name="Google Shape;526;p13"/>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7" name="Google Shape;527;p13"/>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8" name="Google Shape;528;p13"/>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29" name="Google Shape;529;p13"/>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0" name="Google Shape;530;p13"/>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1" name="Google Shape;531;p13"/>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2" name="Google Shape;532;p13"/>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3" name="Google Shape;533;p13"/>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4" name="Google Shape;534;p13"/>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5" name="Google Shape;535;p13"/>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6" name="Google Shape;536;p13"/>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7" name="Google Shape;537;p13"/>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8" name="Google Shape;538;p13"/>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39" name="Google Shape;539;p13"/>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0" name="Google Shape;540;p13"/>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1" name="Google Shape;541;p13"/>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2" name="Google Shape;542;p13"/>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3" name="Google Shape;543;p13"/>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4" name="Google Shape;544;p13"/>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5" name="Google Shape;545;p13"/>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6" name="Google Shape;546;p13"/>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7" name="Google Shape;547;p13"/>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8" name="Google Shape;548;p13"/>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49" name="Google Shape;549;p13"/>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0" name="Google Shape;550;p13"/>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1" name="Google Shape;551;p13"/>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2" name="Google Shape;552;p13"/>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3" name="Google Shape;553;p13"/>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4" name="Google Shape;554;p13"/>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5" name="Google Shape;555;p13"/>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6" name="Google Shape;556;p13"/>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7" name="Google Shape;557;p13"/>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8" name="Google Shape;558;p13"/>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59" name="Google Shape;559;p13"/>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0" name="Google Shape;560;p13"/>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1" name="Google Shape;561;p13"/>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2" name="Google Shape;562;p13"/>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3" name="Google Shape;563;p13"/>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4" name="Google Shape;564;p13"/>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5" name="Google Shape;565;p13"/>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6" name="Google Shape;566;p13"/>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7" name="Google Shape;567;p13"/>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8" name="Google Shape;568;p13"/>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69" name="Google Shape;569;p13"/>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0" name="Google Shape;570;p13"/>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1" name="Google Shape;571;p13"/>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2" name="Google Shape;572;p13"/>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3" name="Google Shape;573;p13"/>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4" name="Google Shape;574;p13"/>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5" name="Google Shape;575;p13"/>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6" name="Google Shape;576;p13"/>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7" name="Google Shape;577;p13"/>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8" name="Google Shape;578;p13"/>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79" name="Google Shape;579;p13"/>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0" name="Google Shape;580;p13"/>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1" name="Google Shape;581;p13"/>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2" name="Google Shape;582;p13"/>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3" name="Google Shape;583;p13"/>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4" name="Google Shape;584;p13"/>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5" name="Google Shape;585;p13"/>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6" name="Google Shape;586;p13"/>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7" name="Google Shape;587;p13"/>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8" name="Google Shape;588;p13"/>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89" name="Google Shape;589;p13"/>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0" name="Google Shape;590;p13"/>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1" name="Google Shape;591;p13"/>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2" name="Google Shape;592;p13"/>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3" name="Google Shape;593;p13"/>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4" name="Google Shape;594;p13"/>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595" name="Google Shape;595;p13"/>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sp>
        <p:nvSpPr>
          <p:cNvPr id="596" name="Google Shape;596;p13"/>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7" name="Google Shape;597;p13"/>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13"/>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99" name="Shape 599"/>
        <p:cNvGrpSpPr/>
        <p:nvPr/>
      </p:nvGrpSpPr>
      <p:grpSpPr>
        <a:xfrm>
          <a:off x="0" y="0"/>
          <a:ext cx="0" cy="0"/>
          <a:chOff x="0" y="0"/>
          <a:chExt cx="0" cy="0"/>
        </a:xfrm>
      </p:grpSpPr>
      <p:sp>
        <p:nvSpPr>
          <p:cNvPr id="600" name="Google Shape;600;p14"/>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1" name="Google Shape;601;p14"/>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2" name="Google Shape;602;p14"/>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03" name="Shape 603"/>
        <p:cNvGrpSpPr/>
        <p:nvPr/>
      </p:nvGrpSpPr>
      <p:grpSpPr>
        <a:xfrm>
          <a:off x="0" y="0"/>
          <a:ext cx="0" cy="0"/>
          <a:chOff x="0" y="0"/>
          <a:chExt cx="0" cy="0"/>
        </a:xfrm>
      </p:grpSpPr>
      <p:sp>
        <p:nvSpPr>
          <p:cNvPr id="604" name="Google Shape;604;p15"/>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onsolas"/>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5" name="Google Shape;605;p15"/>
          <p:cNvSpPr txBox="1"/>
          <p:nvPr>
            <p:ph idx="1" type="body"/>
          </p:nvPr>
        </p:nvSpPr>
        <p:spPr>
          <a:xfrm>
            <a:off x="1522413" y="3429000"/>
            <a:ext cx="2743200" cy="274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lt1"/>
              </a:buClr>
              <a:buSzPts val="1600"/>
              <a:buNone/>
              <a:defRPr sz="1600"/>
            </a:lvl1pPr>
            <a:lvl2pPr indent="-228600" lvl="1" marL="914400" algn="l">
              <a:lnSpc>
                <a:spcPct val="90000"/>
              </a:lnSpc>
              <a:spcBef>
                <a:spcPts val="600"/>
              </a:spcBef>
              <a:spcAft>
                <a:spcPts val="0"/>
              </a:spcAft>
              <a:buClr>
                <a:schemeClr val="lt1"/>
              </a:buClr>
              <a:buSzPts val="1200"/>
              <a:buNone/>
              <a:defRPr sz="1200"/>
            </a:lvl2pPr>
            <a:lvl3pPr indent="-228600" lvl="2" marL="1371600" algn="l">
              <a:lnSpc>
                <a:spcPct val="90000"/>
              </a:lnSpc>
              <a:spcBef>
                <a:spcPts val="600"/>
              </a:spcBef>
              <a:spcAft>
                <a:spcPts val="0"/>
              </a:spcAft>
              <a:buClr>
                <a:schemeClr val="lt1"/>
              </a:buClr>
              <a:buSzPts val="1000"/>
              <a:buNone/>
              <a:defRPr sz="1000"/>
            </a:lvl3pPr>
            <a:lvl4pPr indent="-228600" lvl="3" marL="1828800" algn="l">
              <a:lnSpc>
                <a:spcPct val="90000"/>
              </a:lnSpc>
              <a:spcBef>
                <a:spcPts val="600"/>
              </a:spcBef>
              <a:spcAft>
                <a:spcPts val="0"/>
              </a:spcAft>
              <a:buClr>
                <a:schemeClr val="lt1"/>
              </a:buClr>
              <a:buSzPts val="900"/>
              <a:buNone/>
              <a:defRPr sz="900"/>
            </a:lvl4pPr>
            <a:lvl5pPr indent="-228600" lvl="4" marL="2286000" algn="l">
              <a:lnSpc>
                <a:spcPct val="90000"/>
              </a:lnSpc>
              <a:spcBef>
                <a:spcPts val="600"/>
              </a:spcBef>
              <a:spcAft>
                <a:spcPts val="0"/>
              </a:spcAft>
              <a:buClr>
                <a:schemeClr val="lt1"/>
              </a:buClr>
              <a:buSzPts val="900"/>
              <a:buNone/>
              <a:defRPr sz="900"/>
            </a:lvl5pPr>
            <a:lvl6pPr indent="-228600" lvl="5" marL="2743200" algn="l">
              <a:lnSpc>
                <a:spcPct val="90000"/>
              </a:lnSpc>
              <a:spcBef>
                <a:spcPts val="600"/>
              </a:spcBef>
              <a:spcAft>
                <a:spcPts val="0"/>
              </a:spcAft>
              <a:buClr>
                <a:schemeClr val="lt1"/>
              </a:buClr>
              <a:buSzPts val="900"/>
              <a:buNone/>
              <a:defRPr sz="900"/>
            </a:lvl6pPr>
            <a:lvl7pPr indent="-228600" lvl="6" marL="3200400" algn="l">
              <a:lnSpc>
                <a:spcPct val="90000"/>
              </a:lnSpc>
              <a:spcBef>
                <a:spcPts val="600"/>
              </a:spcBef>
              <a:spcAft>
                <a:spcPts val="0"/>
              </a:spcAft>
              <a:buClr>
                <a:schemeClr val="lt1"/>
              </a:buClr>
              <a:buSzPts val="900"/>
              <a:buNone/>
              <a:defRPr sz="900"/>
            </a:lvl7pPr>
            <a:lvl8pPr indent="-228600" lvl="7" marL="3657600" algn="l">
              <a:lnSpc>
                <a:spcPct val="90000"/>
              </a:lnSpc>
              <a:spcBef>
                <a:spcPts val="600"/>
              </a:spcBef>
              <a:spcAft>
                <a:spcPts val="0"/>
              </a:spcAft>
              <a:buClr>
                <a:schemeClr val="lt1"/>
              </a:buClr>
              <a:buSzPts val="900"/>
              <a:buNone/>
              <a:defRPr sz="900"/>
            </a:lvl8pPr>
            <a:lvl9pPr indent="-228600" lvl="8" marL="4114800" algn="l">
              <a:lnSpc>
                <a:spcPct val="90000"/>
              </a:lnSpc>
              <a:spcBef>
                <a:spcPts val="600"/>
              </a:spcBef>
              <a:spcAft>
                <a:spcPts val="0"/>
              </a:spcAft>
              <a:buClr>
                <a:schemeClr val="lt1"/>
              </a:buClr>
              <a:buSzPts val="900"/>
              <a:buNone/>
              <a:defRPr sz="900"/>
            </a:lvl9pPr>
          </a:lstStyle>
          <a:p/>
        </p:txBody>
      </p:sp>
      <p:sp>
        <p:nvSpPr>
          <p:cNvPr id="606" name="Google Shape;606;p15"/>
          <p:cNvSpPr txBox="1"/>
          <p:nvPr>
            <p:ph idx="2" type="body"/>
          </p:nvPr>
        </p:nvSpPr>
        <p:spPr>
          <a:xfrm>
            <a:off x="4710022" y="1905000"/>
            <a:ext cx="5669280" cy="40386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800"/>
              </a:spcBef>
              <a:spcAft>
                <a:spcPts val="0"/>
              </a:spcAft>
              <a:buClr>
                <a:schemeClr val="lt1"/>
              </a:buClr>
              <a:buSzPts val="2400"/>
              <a:buChar char="▪"/>
              <a:defRPr sz="2400"/>
            </a:lvl1pPr>
            <a:lvl2pPr indent="-355600" lvl="1" marL="914400" algn="l">
              <a:lnSpc>
                <a:spcPct val="90000"/>
              </a:lnSpc>
              <a:spcBef>
                <a:spcPts val="600"/>
              </a:spcBef>
              <a:spcAft>
                <a:spcPts val="0"/>
              </a:spcAft>
              <a:buClr>
                <a:schemeClr val="lt1"/>
              </a:buClr>
              <a:buSzPts val="2000"/>
              <a:buChar char="–"/>
              <a:defRPr sz="2000"/>
            </a:lvl2pPr>
            <a:lvl3pPr indent="-342900" lvl="2" marL="1371600" algn="l">
              <a:lnSpc>
                <a:spcPct val="90000"/>
              </a:lnSpc>
              <a:spcBef>
                <a:spcPts val="600"/>
              </a:spcBef>
              <a:spcAft>
                <a:spcPts val="0"/>
              </a:spcAft>
              <a:buClr>
                <a:schemeClr val="lt1"/>
              </a:buClr>
              <a:buSzPts val="1800"/>
              <a:buChar char="▪"/>
              <a:defRPr sz="1800"/>
            </a:lvl3pPr>
            <a:lvl4pPr indent="-330200" lvl="3" marL="1828800" algn="l">
              <a:lnSpc>
                <a:spcPct val="90000"/>
              </a:lnSpc>
              <a:spcBef>
                <a:spcPts val="600"/>
              </a:spcBef>
              <a:spcAft>
                <a:spcPts val="0"/>
              </a:spcAft>
              <a:buClr>
                <a:schemeClr val="lt1"/>
              </a:buClr>
              <a:buSzPts val="1600"/>
              <a:buChar char="–"/>
              <a:defRPr sz="1600"/>
            </a:lvl4pPr>
            <a:lvl5pPr indent="-330200" lvl="4" marL="2286000" algn="l">
              <a:lnSpc>
                <a:spcPct val="90000"/>
              </a:lnSpc>
              <a:spcBef>
                <a:spcPts val="600"/>
              </a:spcBef>
              <a:spcAft>
                <a:spcPts val="0"/>
              </a:spcAft>
              <a:buClr>
                <a:schemeClr val="lt1"/>
              </a:buClr>
              <a:buSzPts val="1600"/>
              <a:buChar char="▪"/>
              <a:defRPr sz="1600"/>
            </a:lvl5pPr>
            <a:lvl6pPr indent="-330200" lvl="5" marL="2743200" algn="l">
              <a:lnSpc>
                <a:spcPct val="90000"/>
              </a:lnSpc>
              <a:spcBef>
                <a:spcPts val="600"/>
              </a:spcBef>
              <a:spcAft>
                <a:spcPts val="0"/>
              </a:spcAft>
              <a:buClr>
                <a:schemeClr val="lt1"/>
              </a:buClr>
              <a:buSzPts val="1600"/>
              <a:buChar char="–"/>
              <a:defRPr sz="1600"/>
            </a:lvl6pPr>
            <a:lvl7pPr indent="-330200" lvl="6" marL="3200400" algn="l">
              <a:lnSpc>
                <a:spcPct val="90000"/>
              </a:lnSpc>
              <a:spcBef>
                <a:spcPts val="600"/>
              </a:spcBef>
              <a:spcAft>
                <a:spcPts val="0"/>
              </a:spcAft>
              <a:buClr>
                <a:schemeClr val="lt1"/>
              </a:buClr>
              <a:buSzPts val="1600"/>
              <a:buChar char="▪"/>
              <a:defRPr sz="1600"/>
            </a:lvl7pPr>
            <a:lvl8pPr indent="-330200" lvl="7" marL="3657600" algn="l">
              <a:lnSpc>
                <a:spcPct val="90000"/>
              </a:lnSpc>
              <a:spcBef>
                <a:spcPts val="600"/>
              </a:spcBef>
              <a:spcAft>
                <a:spcPts val="0"/>
              </a:spcAft>
              <a:buClr>
                <a:schemeClr val="lt1"/>
              </a:buClr>
              <a:buSzPts val="1600"/>
              <a:buChar char="–"/>
              <a:defRPr sz="1600"/>
            </a:lvl8pPr>
            <a:lvl9pPr indent="-330200" lvl="8" marL="4114800" algn="l">
              <a:lnSpc>
                <a:spcPct val="90000"/>
              </a:lnSpc>
              <a:spcBef>
                <a:spcPts val="600"/>
              </a:spcBef>
              <a:spcAft>
                <a:spcPts val="0"/>
              </a:spcAft>
              <a:buClr>
                <a:schemeClr val="lt1"/>
              </a:buClr>
              <a:buSzPts val="1600"/>
              <a:buChar char="▪"/>
              <a:defRPr sz="1600"/>
            </a:lvl9pPr>
          </a:lstStyle>
          <a:p/>
        </p:txBody>
      </p:sp>
      <p:grpSp>
        <p:nvGrpSpPr>
          <p:cNvPr descr="Gráfico de cuadro" id="607" name="Google Shape;607;p15"/>
          <p:cNvGrpSpPr/>
          <p:nvPr/>
        </p:nvGrpSpPr>
        <p:grpSpPr>
          <a:xfrm>
            <a:off x="4417839" y="1630821"/>
            <a:ext cx="6291028" cy="4575885"/>
            <a:chOff x="4417839" y="1630821"/>
            <a:chExt cx="6291028" cy="4575885"/>
          </a:xfrm>
        </p:grpSpPr>
        <p:grpSp>
          <p:nvGrpSpPr>
            <p:cNvPr id="608" name="Google Shape;608;p15"/>
            <p:cNvGrpSpPr/>
            <p:nvPr/>
          </p:nvGrpSpPr>
          <p:grpSpPr>
            <a:xfrm>
              <a:off x="5414491" y="1630821"/>
              <a:ext cx="5294376" cy="4114800"/>
              <a:chOff x="3310555" y="716546"/>
              <a:chExt cx="5294376" cy="4114800"/>
            </a:xfrm>
          </p:grpSpPr>
          <p:grpSp>
            <p:nvGrpSpPr>
              <p:cNvPr id="609" name="Google Shape;609;p15"/>
              <p:cNvGrpSpPr/>
              <p:nvPr/>
            </p:nvGrpSpPr>
            <p:grpSpPr>
              <a:xfrm flipH="1">
                <a:off x="3310555" y="737968"/>
                <a:ext cx="5294376" cy="54864"/>
                <a:chOff x="1522413" y="1514475"/>
                <a:chExt cx="10569575" cy="64008"/>
              </a:xfrm>
            </p:grpSpPr>
            <p:sp>
              <p:nvSpPr>
                <p:cNvPr id="610" name="Google Shape;610;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1" name="Google Shape;611;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2" name="Google Shape;612;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3" name="Google Shape;613;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4" name="Google Shape;614;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5" name="Google Shape;615;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6" name="Google Shape;616;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7" name="Google Shape;617;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8" name="Google Shape;618;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19" name="Google Shape;619;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0" name="Google Shape;620;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1" name="Google Shape;621;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2" name="Google Shape;622;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3" name="Google Shape;623;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4" name="Google Shape;624;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5" name="Google Shape;625;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6" name="Google Shape;626;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7" name="Google Shape;627;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8" name="Google Shape;628;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29" name="Google Shape;629;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0" name="Google Shape;630;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1" name="Google Shape;631;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2" name="Google Shape;632;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3" name="Google Shape;633;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4" name="Google Shape;634;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5" name="Google Shape;635;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6" name="Google Shape;636;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7" name="Google Shape;637;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8" name="Google Shape;638;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39" name="Google Shape;639;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0" name="Google Shape;640;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1" name="Google Shape;641;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2" name="Google Shape;642;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3" name="Google Shape;643;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4" name="Google Shape;644;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5" name="Google Shape;645;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6" name="Google Shape;646;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7" name="Google Shape;647;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8" name="Google Shape;648;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49" name="Google Shape;649;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0" name="Google Shape;650;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1" name="Google Shape;651;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2" name="Google Shape;652;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3" name="Google Shape;653;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4" name="Google Shape;654;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5" name="Google Shape;655;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6" name="Google Shape;656;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7" name="Google Shape;657;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8" name="Google Shape;658;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59" name="Google Shape;659;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0" name="Google Shape;660;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1" name="Google Shape;661;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2" name="Google Shape;662;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3" name="Google Shape;663;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4" name="Google Shape;664;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5" name="Google Shape;665;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6" name="Google Shape;666;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7" name="Google Shape;667;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8" name="Google Shape;668;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69" name="Google Shape;669;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0" name="Google Shape;670;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1" name="Google Shape;671;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2" name="Google Shape;672;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3" name="Google Shape;673;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4" name="Google Shape;674;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5" name="Google Shape;675;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6" name="Google Shape;676;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7" name="Google Shape;677;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8" name="Google Shape;678;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79" name="Google Shape;679;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0" name="Google Shape;680;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1" name="Google Shape;681;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2" name="Google Shape;682;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3" name="Google Shape;683;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nvGrpSpPr>
              <p:cNvPr id="684" name="Google Shape;684;p15"/>
              <p:cNvGrpSpPr/>
              <p:nvPr/>
            </p:nvGrpSpPr>
            <p:grpSpPr>
              <a:xfrm flipH="1" rot="-5400000">
                <a:off x="6492229" y="2755658"/>
                <a:ext cx="4114800" cy="36576"/>
                <a:chOff x="1522413" y="1514475"/>
                <a:chExt cx="10569575" cy="64008"/>
              </a:xfrm>
            </p:grpSpPr>
            <p:sp>
              <p:nvSpPr>
                <p:cNvPr id="685" name="Google Shape;685;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6" name="Google Shape;686;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7" name="Google Shape;687;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8" name="Google Shape;688;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89" name="Google Shape;689;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0" name="Google Shape;690;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1" name="Google Shape;691;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2" name="Google Shape;692;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3" name="Google Shape;693;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4" name="Google Shape;694;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5" name="Google Shape;695;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6" name="Google Shape;696;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7" name="Google Shape;697;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8" name="Google Shape;698;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699" name="Google Shape;699;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0" name="Google Shape;700;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1" name="Google Shape;701;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2" name="Google Shape;702;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3" name="Google Shape;703;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4" name="Google Shape;704;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5" name="Google Shape;705;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6" name="Google Shape;706;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7" name="Google Shape;707;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8" name="Google Shape;708;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09" name="Google Shape;709;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0" name="Google Shape;710;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1" name="Google Shape;711;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2" name="Google Shape;712;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3" name="Google Shape;713;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4" name="Google Shape;714;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5" name="Google Shape;715;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6" name="Google Shape;716;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7" name="Google Shape;717;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8" name="Google Shape;718;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19" name="Google Shape;719;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0" name="Google Shape;720;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1" name="Google Shape;721;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2" name="Google Shape;722;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3" name="Google Shape;723;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4" name="Google Shape;724;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5" name="Google Shape;725;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6" name="Google Shape;726;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7" name="Google Shape;727;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8" name="Google Shape;728;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29" name="Google Shape;729;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0" name="Google Shape;730;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1" name="Google Shape;731;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2" name="Google Shape;732;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3" name="Google Shape;733;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4" name="Google Shape;734;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5" name="Google Shape;735;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6" name="Google Shape;736;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7" name="Google Shape;737;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8" name="Google Shape;738;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39" name="Google Shape;739;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0" name="Google Shape;740;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1" name="Google Shape;741;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2" name="Google Shape;742;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3" name="Google Shape;743;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4" name="Google Shape;744;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5" name="Google Shape;745;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6" name="Google Shape;746;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7" name="Google Shape;747;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8" name="Google Shape;748;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49" name="Google Shape;749;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0" name="Google Shape;750;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1" name="Google Shape;751;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2" name="Google Shape;752;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3" name="Google Shape;753;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4" name="Google Shape;754;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5" name="Google Shape;755;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6" name="Google Shape;756;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7" name="Google Shape;757;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58" name="Google Shape;758;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grpSp>
          <p:nvGrpSpPr>
            <p:cNvPr id="759" name="Google Shape;759;p15"/>
            <p:cNvGrpSpPr/>
            <p:nvPr/>
          </p:nvGrpSpPr>
          <p:grpSpPr>
            <a:xfrm rot="10800000">
              <a:off x="4417839" y="2091906"/>
              <a:ext cx="5294376" cy="4114800"/>
              <a:chOff x="3310555" y="716546"/>
              <a:chExt cx="5294376" cy="4114800"/>
            </a:xfrm>
          </p:grpSpPr>
          <p:grpSp>
            <p:nvGrpSpPr>
              <p:cNvPr id="760" name="Google Shape;760;p15"/>
              <p:cNvGrpSpPr/>
              <p:nvPr/>
            </p:nvGrpSpPr>
            <p:grpSpPr>
              <a:xfrm flipH="1">
                <a:off x="3310555" y="737968"/>
                <a:ext cx="5294376" cy="54864"/>
                <a:chOff x="1522413" y="1514475"/>
                <a:chExt cx="10569575" cy="64008"/>
              </a:xfrm>
            </p:grpSpPr>
            <p:sp>
              <p:nvSpPr>
                <p:cNvPr id="761" name="Google Shape;761;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2" name="Google Shape;762;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3" name="Google Shape;763;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4" name="Google Shape;764;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5" name="Google Shape;765;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6" name="Google Shape;766;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7" name="Google Shape;767;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8" name="Google Shape;768;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69" name="Google Shape;769;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0" name="Google Shape;770;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1" name="Google Shape;771;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2" name="Google Shape;772;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3" name="Google Shape;773;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4" name="Google Shape;774;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5" name="Google Shape;775;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6" name="Google Shape;776;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7" name="Google Shape;777;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8" name="Google Shape;778;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79" name="Google Shape;779;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0" name="Google Shape;780;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1" name="Google Shape;781;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2" name="Google Shape;782;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3" name="Google Shape;783;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4" name="Google Shape;784;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5" name="Google Shape;785;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6" name="Google Shape;786;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7" name="Google Shape;787;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8" name="Google Shape;788;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89" name="Google Shape;789;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0" name="Google Shape;790;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1" name="Google Shape;791;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2" name="Google Shape;792;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3" name="Google Shape;793;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4" name="Google Shape;794;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5" name="Google Shape;795;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6" name="Google Shape;796;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7" name="Google Shape;797;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8" name="Google Shape;798;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799" name="Google Shape;799;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0" name="Google Shape;800;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1" name="Google Shape;801;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2" name="Google Shape;802;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3" name="Google Shape;803;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4" name="Google Shape;804;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5" name="Google Shape;805;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6" name="Google Shape;806;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7" name="Google Shape;807;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8" name="Google Shape;808;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09" name="Google Shape;809;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0" name="Google Shape;810;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1" name="Google Shape;811;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2" name="Google Shape;812;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3" name="Google Shape;813;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4" name="Google Shape;814;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5" name="Google Shape;815;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6" name="Google Shape;816;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7" name="Google Shape;817;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8" name="Google Shape;818;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19" name="Google Shape;819;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0" name="Google Shape;820;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1" name="Google Shape;821;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2" name="Google Shape;822;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3" name="Google Shape;823;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4" name="Google Shape;824;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5" name="Google Shape;825;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6" name="Google Shape;826;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7" name="Google Shape;827;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8" name="Google Shape;828;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29" name="Google Shape;829;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0" name="Google Shape;830;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1" name="Google Shape;831;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2" name="Google Shape;832;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3" name="Google Shape;833;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4" name="Google Shape;834;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nvGrpSpPr>
              <p:cNvPr id="835" name="Google Shape;835;p15"/>
              <p:cNvGrpSpPr/>
              <p:nvPr/>
            </p:nvGrpSpPr>
            <p:grpSpPr>
              <a:xfrm flipH="1" rot="-5400000">
                <a:off x="6492229" y="2755658"/>
                <a:ext cx="4114800" cy="36576"/>
                <a:chOff x="1522413" y="1514475"/>
                <a:chExt cx="10569575" cy="64008"/>
              </a:xfrm>
            </p:grpSpPr>
            <p:sp>
              <p:nvSpPr>
                <p:cNvPr id="836" name="Google Shape;836;p15"/>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7" name="Google Shape;837;p15"/>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8" name="Google Shape;838;p15"/>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39" name="Google Shape;839;p15"/>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0" name="Google Shape;840;p15"/>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1" name="Google Shape;841;p15"/>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2" name="Google Shape;842;p15"/>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3" name="Google Shape;843;p15"/>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4" name="Google Shape;844;p15"/>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5" name="Google Shape;845;p15"/>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6" name="Google Shape;846;p15"/>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7" name="Google Shape;847;p15"/>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8" name="Google Shape;848;p15"/>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49" name="Google Shape;849;p15"/>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0" name="Google Shape;850;p15"/>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1" name="Google Shape;851;p15"/>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2" name="Google Shape;852;p15"/>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3" name="Google Shape;853;p15"/>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4" name="Google Shape;854;p15"/>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5" name="Google Shape;855;p15"/>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6" name="Google Shape;856;p15"/>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7" name="Google Shape;857;p15"/>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8" name="Google Shape;858;p15"/>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59" name="Google Shape;859;p15"/>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0" name="Google Shape;860;p15"/>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1" name="Google Shape;861;p15"/>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2" name="Google Shape;862;p15"/>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3" name="Google Shape;863;p15"/>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4" name="Google Shape;864;p15"/>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5" name="Google Shape;865;p15"/>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6" name="Google Shape;866;p15"/>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7" name="Google Shape;867;p15"/>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8" name="Google Shape;868;p15"/>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69" name="Google Shape;869;p15"/>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0" name="Google Shape;870;p15"/>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1" name="Google Shape;871;p15"/>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2" name="Google Shape;872;p15"/>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3" name="Google Shape;873;p15"/>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4" name="Google Shape;874;p15"/>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5" name="Google Shape;875;p15"/>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6" name="Google Shape;876;p15"/>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7" name="Google Shape;877;p15"/>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8" name="Google Shape;878;p15"/>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79" name="Google Shape;879;p15"/>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0" name="Google Shape;880;p15"/>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1" name="Google Shape;881;p15"/>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2" name="Google Shape;882;p15"/>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3" name="Google Shape;883;p15"/>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4" name="Google Shape;884;p15"/>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5" name="Google Shape;885;p15"/>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6" name="Google Shape;886;p15"/>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7" name="Google Shape;887;p15"/>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8" name="Google Shape;888;p15"/>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89" name="Google Shape;889;p15"/>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0" name="Google Shape;890;p15"/>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1" name="Google Shape;891;p15"/>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2" name="Google Shape;892;p15"/>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3" name="Google Shape;893;p15"/>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4" name="Google Shape;894;p15"/>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5" name="Google Shape;895;p15"/>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6" name="Google Shape;896;p15"/>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7" name="Google Shape;897;p15"/>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8" name="Google Shape;898;p15"/>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899" name="Google Shape;899;p15"/>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0" name="Google Shape;900;p15"/>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1" name="Google Shape;901;p15"/>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2" name="Google Shape;902;p15"/>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3" name="Google Shape;903;p15"/>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4" name="Google Shape;904;p15"/>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5" name="Google Shape;905;p15"/>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6" name="Google Shape;906;p15"/>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7" name="Google Shape;907;p15"/>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8" name="Google Shape;908;p15"/>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09" name="Google Shape;909;p15"/>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grpSp>
      <p:sp>
        <p:nvSpPr>
          <p:cNvPr id="910" name="Google Shape;910;p15"/>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1" name="Google Shape;911;p15"/>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2" name="Google Shape;912;p15"/>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leyenda" type="picTx">
  <p:cSld name="PICTURE_WITH_CAPTION_TEXT">
    <p:spTree>
      <p:nvGrpSpPr>
        <p:cNvPr id="913" name="Shape 913"/>
        <p:cNvGrpSpPr/>
        <p:nvPr/>
      </p:nvGrpSpPr>
      <p:grpSpPr>
        <a:xfrm>
          <a:off x="0" y="0"/>
          <a:ext cx="0" cy="0"/>
          <a:chOff x="0" y="0"/>
          <a:chExt cx="0" cy="0"/>
        </a:xfrm>
      </p:grpSpPr>
      <p:sp>
        <p:nvSpPr>
          <p:cNvPr id="914" name="Google Shape;914;p16"/>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3200"/>
              <a:buFont typeface="Consolas"/>
              <a:buNone/>
              <a:defRPr b="0"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descr="Marcador de posición vacío para agregar una imagen. Haga clic en el marcador de posición y seleccione la imagen que quiera agregar." id="915" name="Google Shape;915;p16"/>
          <p:cNvSpPr/>
          <p:nvPr>
            <p:ph idx="2" type="pic"/>
          </p:nvPr>
        </p:nvSpPr>
        <p:spPr>
          <a:xfrm>
            <a:off x="1745838" y="1884311"/>
            <a:ext cx="5669280" cy="4041648"/>
          </a:xfrm>
          <a:prstGeom prst="rect">
            <a:avLst/>
          </a:prstGeom>
          <a:solidFill>
            <a:schemeClr val="dk1"/>
          </a:solidFill>
          <a:ln>
            <a:noFill/>
          </a:ln>
        </p:spPr>
        <p:txBody>
          <a:bodyPr anchorCtr="0" anchor="t" bIns="45700" lIns="91425" spcFirstLastPara="1" rIns="91425" wrap="square" tIns="914400">
            <a:normAutofit/>
          </a:bodyPr>
          <a:lstStyle>
            <a:lvl1pPr lvl="0" marR="0" rtl="0" algn="ctr">
              <a:lnSpc>
                <a:spcPct val="90000"/>
              </a:lnSpc>
              <a:spcBef>
                <a:spcPts val="1800"/>
              </a:spcBef>
              <a:spcAft>
                <a:spcPts val="0"/>
              </a:spcAft>
              <a:buClr>
                <a:schemeClr val="lt1"/>
              </a:buClr>
              <a:buSzPts val="2400"/>
              <a:buFont typeface="Arial"/>
              <a:buNone/>
              <a:defRPr b="0" i="0" sz="2400" u="none" cap="none" strike="noStrike">
                <a:solidFill>
                  <a:schemeClr val="lt1"/>
                </a:solidFill>
                <a:latin typeface="Corbel"/>
                <a:ea typeface="Corbel"/>
                <a:cs typeface="Corbel"/>
                <a:sym typeface="Corbel"/>
              </a:defRPr>
            </a:lvl1pPr>
            <a:lvl2pPr lvl="1" marR="0" rtl="0" algn="l">
              <a:lnSpc>
                <a:spcPct val="90000"/>
              </a:lnSpc>
              <a:spcBef>
                <a:spcPts val="600"/>
              </a:spcBef>
              <a:spcAft>
                <a:spcPts val="0"/>
              </a:spcAft>
              <a:buClr>
                <a:schemeClr val="lt1"/>
              </a:buClr>
              <a:buSzPts val="2800"/>
              <a:buFont typeface="Consolas"/>
              <a:buNone/>
              <a:defRPr b="0" i="0" sz="2800" u="none" cap="none" strike="noStrike">
                <a:solidFill>
                  <a:schemeClr val="lt1"/>
                </a:solidFill>
                <a:latin typeface="Corbel"/>
                <a:ea typeface="Corbel"/>
                <a:cs typeface="Corbel"/>
                <a:sym typeface="Corbel"/>
              </a:defRPr>
            </a:lvl2pPr>
            <a:lvl3pPr lvl="2" marR="0" rtl="0" algn="l">
              <a:lnSpc>
                <a:spcPct val="90000"/>
              </a:lnSpc>
              <a:spcBef>
                <a:spcPts val="600"/>
              </a:spcBef>
              <a:spcAft>
                <a:spcPts val="0"/>
              </a:spcAft>
              <a:buClr>
                <a:schemeClr val="lt1"/>
              </a:buClr>
              <a:buSzPts val="2400"/>
              <a:buFont typeface="Arial"/>
              <a:buNone/>
              <a:defRPr b="0" i="0" sz="2400" u="none" cap="none" strike="noStrike">
                <a:solidFill>
                  <a:schemeClr val="lt1"/>
                </a:solidFill>
                <a:latin typeface="Corbel"/>
                <a:ea typeface="Corbel"/>
                <a:cs typeface="Corbel"/>
                <a:sym typeface="Corbel"/>
              </a:defRPr>
            </a:lvl3pPr>
            <a:lvl4pPr lvl="3" marR="0" rtl="0" algn="l">
              <a:lnSpc>
                <a:spcPct val="90000"/>
              </a:lnSpc>
              <a:spcBef>
                <a:spcPts val="600"/>
              </a:spcBef>
              <a:spcAft>
                <a:spcPts val="0"/>
              </a:spcAft>
              <a:buClr>
                <a:schemeClr val="lt1"/>
              </a:buClr>
              <a:buSzPts val="2000"/>
              <a:buFont typeface="Consolas"/>
              <a:buNone/>
              <a:defRPr b="0" i="0" sz="2000" u="none" cap="none" strike="noStrike">
                <a:solidFill>
                  <a:schemeClr val="lt1"/>
                </a:solidFill>
                <a:latin typeface="Corbel"/>
                <a:ea typeface="Corbel"/>
                <a:cs typeface="Corbel"/>
                <a:sym typeface="Corbel"/>
              </a:defRPr>
            </a:lvl4pPr>
            <a:lvl5pPr lvl="4" marR="0" rtl="0" algn="l">
              <a:lnSpc>
                <a:spcPct val="90000"/>
              </a:lnSpc>
              <a:spcBef>
                <a:spcPts val="6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5pPr>
            <a:lvl6pPr lvl="5" marR="0" rtl="0" algn="l">
              <a:lnSpc>
                <a:spcPct val="90000"/>
              </a:lnSpc>
              <a:spcBef>
                <a:spcPts val="600"/>
              </a:spcBef>
              <a:spcAft>
                <a:spcPts val="0"/>
              </a:spcAft>
              <a:buClr>
                <a:schemeClr val="lt1"/>
              </a:buClr>
              <a:buSzPts val="2000"/>
              <a:buFont typeface="Consolas"/>
              <a:buNone/>
              <a:defRPr b="0" i="0" sz="2000" u="none" cap="none" strike="noStrike">
                <a:solidFill>
                  <a:schemeClr val="lt1"/>
                </a:solidFill>
                <a:latin typeface="Corbel"/>
                <a:ea typeface="Corbel"/>
                <a:cs typeface="Corbel"/>
                <a:sym typeface="Corbel"/>
              </a:defRPr>
            </a:lvl6pPr>
            <a:lvl7pPr lvl="6" marR="0" rtl="0" algn="l">
              <a:lnSpc>
                <a:spcPct val="90000"/>
              </a:lnSpc>
              <a:spcBef>
                <a:spcPts val="6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7pPr>
            <a:lvl8pPr lvl="7" marR="0" rtl="0" algn="l">
              <a:lnSpc>
                <a:spcPct val="90000"/>
              </a:lnSpc>
              <a:spcBef>
                <a:spcPts val="600"/>
              </a:spcBef>
              <a:spcAft>
                <a:spcPts val="0"/>
              </a:spcAft>
              <a:buClr>
                <a:schemeClr val="lt1"/>
              </a:buClr>
              <a:buSzPts val="2000"/>
              <a:buFont typeface="Consolas"/>
              <a:buNone/>
              <a:defRPr b="0" i="0" sz="2000" u="none" cap="none" strike="noStrike">
                <a:solidFill>
                  <a:schemeClr val="lt1"/>
                </a:solidFill>
                <a:latin typeface="Corbel"/>
                <a:ea typeface="Corbel"/>
                <a:cs typeface="Corbel"/>
                <a:sym typeface="Corbel"/>
              </a:defRPr>
            </a:lvl8pPr>
            <a:lvl9pPr lvl="8" marR="0" rtl="0" algn="l">
              <a:lnSpc>
                <a:spcPct val="90000"/>
              </a:lnSpc>
              <a:spcBef>
                <a:spcPts val="600"/>
              </a:spcBef>
              <a:spcAft>
                <a:spcPts val="0"/>
              </a:spcAft>
              <a:buClr>
                <a:schemeClr val="lt1"/>
              </a:buClr>
              <a:buSzPts val="2000"/>
              <a:buFont typeface="Arial"/>
              <a:buNone/>
              <a:defRPr b="0" i="0" sz="2000" u="none" cap="none" strike="noStrike">
                <a:solidFill>
                  <a:schemeClr val="lt1"/>
                </a:solidFill>
                <a:latin typeface="Corbel"/>
                <a:ea typeface="Corbel"/>
                <a:cs typeface="Corbel"/>
                <a:sym typeface="Corbel"/>
              </a:defRPr>
            </a:lvl9pPr>
          </a:lstStyle>
          <a:p/>
        </p:txBody>
      </p:sp>
      <p:grpSp>
        <p:nvGrpSpPr>
          <p:cNvPr descr="Gráfico de cuadro" id="916" name="Google Shape;916;p16"/>
          <p:cNvGrpSpPr/>
          <p:nvPr/>
        </p:nvGrpSpPr>
        <p:grpSpPr>
          <a:xfrm flipH="1">
            <a:off x="1447500" y="1630821"/>
            <a:ext cx="6291028" cy="4575885"/>
            <a:chOff x="4417839" y="1630821"/>
            <a:chExt cx="6291028" cy="4575885"/>
          </a:xfrm>
        </p:grpSpPr>
        <p:grpSp>
          <p:nvGrpSpPr>
            <p:cNvPr id="917" name="Google Shape;917;p16"/>
            <p:cNvGrpSpPr/>
            <p:nvPr/>
          </p:nvGrpSpPr>
          <p:grpSpPr>
            <a:xfrm>
              <a:off x="5414491" y="1630821"/>
              <a:ext cx="5294376" cy="4114800"/>
              <a:chOff x="3310555" y="716546"/>
              <a:chExt cx="5294376" cy="4114800"/>
            </a:xfrm>
          </p:grpSpPr>
          <p:grpSp>
            <p:nvGrpSpPr>
              <p:cNvPr id="918" name="Google Shape;918;p16"/>
              <p:cNvGrpSpPr/>
              <p:nvPr/>
            </p:nvGrpSpPr>
            <p:grpSpPr>
              <a:xfrm flipH="1">
                <a:off x="3310555" y="737968"/>
                <a:ext cx="5294376" cy="54864"/>
                <a:chOff x="1522413" y="1514475"/>
                <a:chExt cx="10569575" cy="64008"/>
              </a:xfrm>
            </p:grpSpPr>
            <p:sp>
              <p:nvSpPr>
                <p:cNvPr id="919" name="Google Shape;919;p16"/>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0" name="Google Shape;920;p16"/>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1" name="Google Shape;921;p16"/>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2" name="Google Shape;922;p16"/>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3" name="Google Shape;923;p16"/>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4" name="Google Shape;924;p16"/>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5" name="Google Shape;925;p16"/>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6" name="Google Shape;926;p16"/>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7" name="Google Shape;927;p16"/>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8" name="Google Shape;928;p16"/>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29" name="Google Shape;929;p16"/>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0" name="Google Shape;930;p16"/>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1" name="Google Shape;931;p16"/>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2" name="Google Shape;932;p16"/>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3" name="Google Shape;933;p16"/>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4" name="Google Shape;934;p16"/>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5" name="Google Shape;935;p16"/>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6" name="Google Shape;936;p16"/>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7" name="Google Shape;937;p16"/>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8" name="Google Shape;938;p16"/>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39" name="Google Shape;939;p16"/>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0" name="Google Shape;940;p16"/>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1" name="Google Shape;941;p16"/>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2" name="Google Shape;942;p16"/>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3" name="Google Shape;943;p16"/>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4" name="Google Shape;944;p16"/>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5" name="Google Shape;945;p16"/>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6" name="Google Shape;946;p16"/>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7" name="Google Shape;947;p16"/>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8" name="Google Shape;948;p16"/>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49" name="Google Shape;949;p16"/>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0" name="Google Shape;950;p16"/>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1" name="Google Shape;951;p16"/>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2" name="Google Shape;952;p16"/>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3" name="Google Shape;953;p16"/>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4" name="Google Shape;954;p16"/>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5" name="Google Shape;955;p16"/>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6" name="Google Shape;956;p16"/>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7" name="Google Shape;957;p16"/>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8" name="Google Shape;958;p16"/>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59" name="Google Shape;959;p16"/>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0" name="Google Shape;960;p16"/>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1" name="Google Shape;961;p16"/>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2" name="Google Shape;962;p16"/>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3" name="Google Shape;963;p16"/>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4" name="Google Shape;964;p16"/>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5" name="Google Shape;965;p16"/>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6" name="Google Shape;966;p16"/>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7" name="Google Shape;967;p16"/>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8" name="Google Shape;968;p16"/>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69" name="Google Shape;969;p16"/>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0" name="Google Shape;970;p16"/>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1" name="Google Shape;971;p16"/>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2" name="Google Shape;972;p16"/>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3" name="Google Shape;973;p16"/>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4" name="Google Shape;974;p16"/>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5" name="Google Shape;975;p16"/>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6" name="Google Shape;976;p16"/>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7" name="Google Shape;977;p16"/>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8" name="Google Shape;978;p16"/>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79" name="Google Shape;979;p16"/>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0" name="Google Shape;980;p16"/>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1" name="Google Shape;981;p16"/>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2" name="Google Shape;982;p16"/>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3" name="Google Shape;983;p16"/>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4" name="Google Shape;984;p16"/>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5" name="Google Shape;985;p16"/>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6" name="Google Shape;986;p16"/>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7" name="Google Shape;987;p16"/>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8" name="Google Shape;988;p16"/>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89" name="Google Shape;989;p16"/>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0" name="Google Shape;990;p16"/>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1" name="Google Shape;991;p16"/>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2" name="Google Shape;992;p16"/>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nvGrpSpPr>
              <p:cNvPr id="993" name="Google Shape;993;p16"/>
              <p:cNvGrpSpPr/>
              <p:nvPr/>
            </p:nvGrpSpPr>
            <p:grpSpPr>
              <a:xfrm flipH="1" rot="-5400000">
                <a:off x="6492229" y="2755658"/>
                <a:ext cx="4114800" cy="36576"/>
                <a:chOff x="1522413" y="1514475"/>
                <a:chExt cx="10569575" cy="64008"/>
              </a:xfrm>
            </p:grpSpPr>
            <p:sp>
              <p:nvSpPr>
                <p:cNvPr id="994" name="Google Shape;994;p16"/>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5" name="Google Shape;995;p16"/>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6" name="Google Shape;996;p16"/>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7" name="Google Shape;997;p16"/>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8" name="Google Shape;998;p16"/>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999" name="Google Shape;999;p16"/>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0" name="Google Shape;1000;p16"/>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1" name="Google Shape;1001;p16"/>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2" name="Google Shape;1002;p16"/>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3" name="Google Shape;1003;p16"/>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4" name="Google Shape;1004;p16"/>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5" name="Google Shape;1005;p16"/>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6" name="Google Shape;1006;p16"/>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7" name="Google Shape;1007;p16"/>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8" name="Google Shape;1008;p16"/>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09" name="Google Shape;1009;p16"/>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0" name="Google Shape;1010;p16"/>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1" name="Google Shape;1011;p16"/>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2" name="Google Shape;1012;p16"/>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3" name="Google Shape;1013;p16"/>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4" name="Google Shape;1014;p16"/>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5" name="Google Shape;1015;p16"/>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6" name="Google Shape;1016;p16"/>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7" name="Google Shape;1017;p16"/>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8" name="Google Shape;1018;p16"/>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19" name="Google Shape;1019;p16"/>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0" name="Google Shape;1020;p16"/>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1" name="Google Shape;1021;p16"/>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2" name="Google Shape;1022;p16"/>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3" name="Google Shape;1023;p16"/>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4" name="Google Shape;1024;p16"/>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5" name="Google Shape;1025;p16"/>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6" name="Google Shape;1026;p16"/>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7" name="Google Shape;1027;p16"/>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8" name="Google Shape;1028;p16"/>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29" name="Google Shape;1029;p16"/>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0" name="Google Shape;1030;p16"/>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1" name="Google Shape;1031;p16"/>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2" name="Google Shape;1032;p16"/>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3" name="Google Shape;1033;p16"/>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4" name="Google Shape;1034;p16"/>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5" name="Google Shape;1035;p16"/>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6" name="Google Shape;1036;p16"/>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7" name="Google Shape;1037;p16"/>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8" name="Google Shape;1038;p16"/>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39" name="Google Shape;1039;p16"/>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0" name="Google Shape;1040;p16"/>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1" name="Google Shape;1041;p16"/>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2" name="Google Shape;1042;p16"/>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3" name="Google Shape;1043;p16"/>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4" name="Google Shape;1044;p16"/>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5" name="Google Shape;1045;p16"/>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6" name="Google Shape;1046;p16"/>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7" name="Google Shape;1047;p16"/>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8" name="Google Shape;1048;p16"/>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49" name="Google Shape;1049;p16"/>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0" name="Google Shape;1050;p16"/>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1" name="Google Shape;1051;p16"/>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2" name="Google Shape;1052;p16"/>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3" name="Google Shape;1053;p16"/>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4" name="Google Shape;1054;p16"/>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5" name="Google Shape;1055;p16"/>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6" name="Google Shape;1056;p16"/>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7" name="Google Shape;1057;p16"/>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8" name="Google Shape;1058;p16"/>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59" name="Google Shape;1059;p16"/>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0" name="Google Shape;1060;p16"/>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1" name="Google Shape;1061;p16"/>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2" name="Google Shape;1062;p16"/>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3" name="Google Shape;1063;p16"/>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4" name="Google Shape;1064;p16"/>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5" name="Google Shape;1065;p16"/>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6" name="Google Shape;1066;p16"/>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67" name="Google Shape;1067;p16"/>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grpSp>
          <p:nvGrpSpPr>
            <p:cNvPr id="1068" name="Google Shape;1068;p16"/>
            <p:cNvGrpSpPr/>
            <p:nvPr/>
          </p:nvGrpSpPr>
          <p:grpSpPr>
            <a:xfrm rot="10800000">
              <a:off x="4417839" y="2091906"/>
              <a:ext cx="5294376" cy="4114800"/>
              <a:chOff x="3310555" y="716546"/>
              <a:chExt cx="5294376" cy="4114800"/>
            </a:xfrm>
          </p:grpSpPr>
          <p:grpSp>
            <p:nvGrpSpPr>
              <p:cNvPr id="1069" name="Google Shape;1069;p16"/>
              <p:cNvGrpSpPr/>
              <p:nvPr/>
            </p:nvGrpSpPr>
            <p:grpSpPr>
              <a:xfrm flipH="1">
                <a:off x="3310555" y="737968"/>
                <a:ext cx="5294376" cy="54864"/>
                <a:chOff x="1522413" y="1514475"/>
                <a:chExt cx="10569575" cy="64008"/>
              </a:xfrm>
            </p:grpSpPr>
            <p:sp>
              <p:nvSpPr>
                <p:cNvPr id="1070" name="Google Shape;1070;p16"/>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1" name="Google Shape;1071;p16"/>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2" name="Google Shape;1072;p16"/>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3" name="Google Shape;1073;p16"/>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4" name="Google Shape;1074;p16"/>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5" name="Google Shape;1075;p16"/>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6" name="Google Shape;1076;p16"/>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7" name="Google Shape;1077;p16"/>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8" name="Google Shape;1078;p16"/>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79" name="Google Shape;1079;p16"/>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0" name="Google Shape;1080;p16"/>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1" name="Google Shape;1081;p16"/>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2" name="Google Shape;1082;p16"/>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3" name="Google Shape;1083;p16"/>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4" name="Google Shape;1084;p16"/>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5" name="Google Shape;1085;p16"/>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6" name="Google Shape;1086;p16"/>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7" name="Google Shape;1087;p16"/>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8" name="Google Shape;1088;p16"/>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89" name="Google Shape;1089;p16"/>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0" name="Google Shape;1090;p16"/>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1" name="Google Shape;1091;p16"/>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2" name="Google Shape;1092;p16"/>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3" name="Google Shape;1093;p16"/>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4" name="Google Shape;1094;p16"/>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5" name="Google Shape;1095;p16"/>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6" name="Google Shape;1096;p16"/>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7" name="Google Shape;1097;p16"/>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8" name="Google Shape;1098;p16"/>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099" name="Google Shape;1099;p16"/>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0" name="Google Shape;1100;p16"/>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1" name="Google Shape;1101;p16"/>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2" name="Google Shape;1102;p16"/>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3" name="Google Shape;1103;p16"/>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4" name="Google Shape;1104;p16"/>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5" name="Google Shape;1105;p16"/>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6" name="Google Shape;1106;p16"/>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7" name="Google Shape;1107;p16"/>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8" name="Google Shape;1108;p16"/>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09" name="Google Shape;1109;p16"/>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0" name="Google Shape;1110;p16"/>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1" name="Google Shape;1111;p16"/>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2" name="Google Shape;1112;p16"/>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3" name="Google Shape;1113;p16"/>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4" name="Google Shape;1114;p16"/>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5" name="Google Shape;1115;p16"/>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6" name="Google Shape;1116;p16"/>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7" name="Google Shape;1117;p16"/>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8" name="Google Shape;1118;p16"/>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19" name="Google Shape;1119;p16"/>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0" name="Google Shape;1120;p16"/>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1" name="Google Shape;1121;p16"/>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2" name="Google Shape;1122;p16"/>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3" name="Google Shape;1123;p16"/>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4" name="Google Shape;1124;p16"/>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5" name="Google Shape;1125;p16"/>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6" name="Google Shape;1126;p16"/>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7" name="Google Shape;1127;p16"/>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8" name="Google Shape;1128;p16"/>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29" name="Google Shape;1129;p16"/>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0" name="Google Shape;1130;p16"/>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1" name="Google Shape;1131;p16"/>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2" name="Google Shape;1132;p16"/>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3" name="Google Shape;1133;p16"/>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4" name="Google Shape;1134;p16"/>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5" name="Google Shape;1135;p16"/>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6" name="Google Shape;1136;p16"/>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7" name="Google Shape;1137;p16"/>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8" name="Google Shape;1138;p16"/>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39" name="Google Shape;1139;p16"/>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0" name="Google Shape;1140;p16"/>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1" name="Google Shape;1141;p16"/>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2" name="Google Shape;1142;p16"/>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3" name="Google Shape;1143;p16"/>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nvGrpSpPr>
              <p:cNvPr id="1144" name="Google Shape;1144;p16"/>
              <p:cNvGrpSpPr/>
              <p:nvPr/>
            </p:nvGrpSpPr>
            <p:grpSpPr>
              <a:xfrm flipH="1" rot="-5400000">
                <a:off x="6492229" y="2755658"/>
                <a:ext cx="4114800" cy="36576"/>
                <a:chOff x="1522413" y="1514475"/>
                <a:chExt cx="10569575" cy="64008"/>
              </a:xfrm>
            </p:grpSpPr>
            <p:sp>
              <p:nvSpPr>
                <p:cNvPr id="1145" name="Google Shape;1145;p16"/>
                <p:cNvSpPr/>
                <p:nvPr/>
              </p:nvSpPr>
              <p:spPr>
                <a:xfrm>
                  <a:off x="12028488" y="1525554"/>
                  <a:ext cx="63500" cy="4924"/>
                </a:xfrm>
                <a:custGeom>
                  <a:rect b="b" l="l" r="r" t="t"/>
                  <a:pathLst>
                    <a:path extrusionOk="0" h="6" w="67">
                      <a:moveTo>
                        <a:pt x="30" y="6"/>
                      </a:moveTo>
                      <a:lnTo>
                        <a:pt x="30" y="6"/>
                      </a:lnTo>
                      <a:lnTo>
                        <a:pt x="67" y="3"/>
                      </a:lnTo>
                      <a:cubicBezTo>
                        <a:pt x="60" y="2"/>
                        <a:pt x="26" y="1"/>
                        <a:pt x="39" y="0"/>
                      </a:cubicBezTo>
                      <a:cubicBezTo>
                        <a:pt x="0" y="1"/>
                        <a:pt x="8" y="3"/>
                        <a:pt x="30"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6" name="Google Shape;1146;p16"/>
                <p:cNvSpPr/>
                <p:nvPr/>
              </p:nvSpPr>
              <p:spPr>
                <a:xfrm>
                  <a:off x="12022138" y="1532939"/>
                  <a:ext cx="19050" cy="1231"/>
                </a:xfrm>
                <a:custGeom>
                  <a:rect b="b" l="l" r="r" t="t"/>
                  <a:pathLst>
                    <a:path extrusionOk="0" h="2" w="20">
                      <a:moveTo>
                        <a:pt x="0" y="2"/>
                      </a:moveTo>
                      <a:lnTo>
                        <a:pt x="0" y="2"/>
                      </a:lnTo>
                      <a:lnTo>
                        <a:pt x="20" y="1"/>
                      </a:lnTo>
                      <a:cubicBezTo>
                        <a:pt x="16" y="0"/>
                        <a:pt x="11" y="0"/>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7" name="Google Shape;1147;p16"/>
                <p:cNvSpPr/>
                <p:nvPr/>
              </p:nvSpPr>
              <p:spPr>
                <a:xfrm>
                  <a:off x="12041188" y="1531708"/>
                  <a:ext cx="39687" cy="6155"/>
                </a:xfrm>
                <a:custGeom>
                  <a:rect b="b" l="l" r="r" t="t"/>
                  <a:pathLst>
                    <a:path extrusionOk="0" h="6" w="41">
                      <a:moveTo>
                        <a:pt x="41" y="0"/>
                      </a:moveTo>
                      <a:lnTo>
                        <a:pt x="41" y="0"/>
                      </a:lnTo>
                      <a:lnTo>
                        <a:pt x="0" y="2"/>
                      </a:lnTo>
                      <a:cubicBezTo>
                        <a:pt x="5" y="3"/>
                        <a:pt x="6" y="6"/>
                        <a:pt x="19" y="1"/>
                      </a:cubicBezTo>
                      <a:cubicBezTo>
                        <a:pt x="15" y="3"/>
                        <a:pt x="23" y="1"/>
                        <a:pt x="4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8" name="Google Shape;1148;p16"/>
                <p:cNvSpPr/>
                <p:nvPr/>
              </p:nvSpPr>
              <p:spPr>
                <a:xfrm>
                  <a:off x="11831638" y="1526784"/>
                  <a:ext cx="42862" cy="4924"/>
                </a:xfrm>
                <a:custGeom>
                  <a:rect b="b" l="l" r="r" t="t"/>
                  <a:pathLst>
                    <a:path extrusionOk="0" h="6" w="45">
                      <a:moveTo>
                        <a:pt x="2" y="0"/>
                      </a:moveTo>
                      <a:lnTo>
                        <a:pt x="2" y="0"/>
                      </a:lnTo>
                      <a:cubicBezTo>
                        <a:pt x="0" y="1"/>
                        <a:pt x="15" y="4"/>
                        <a:pt x="18" y="6"/>
                      </a:cubicBezTo>
                      <a:lnTo>
                        <a:pt x="45" y="4"/>
                      </a:lnTo>
                      <a:cubicBezTo>
                        <a:pt x="31" y="3"/>
                        <a:pt x="4" y="2"/>
                        <a:pt x="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49" name="Google Shape;1149;p16"/>
                <p:cNvSpPr/>
                <p:nvPr/>
              </p:nvSpPr>
              <p:spPr>
                <a:xfrm>
                  <a:off x="11809413" y="1531708"/>
                  <a:ext cx="41275" cy="2462"/>
                </a:xfrm>
                <a:custGeom>
                  <a:rect b="b" l="l" r="r" t="t"/>
                  <a:pathLst>
                    <a:path extrusionOk="0" h="3" w="44">
                      <a:moveTo>
                        <a:pt x="42" y="0"/>
                      </a:moveTo>
                      <a:lnTo>
                        <a:pt x="42" y="0"/>
                      </a:lnTo>
                      <a:lnTo>
                        <a:pt x="0" y="3"/>
                      </a:lnTo>
                      <a:cubicBezTo>
                        <a:pt x="37" y="3"/>
                        <a:pt x="44" y="2"/>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0" name="Google Shape;1150;p16"/>
                <p:cNvSpPr/>
                <p:nvPr/>
              </p:nvSpPr>
              <p:spPr>
                <a:xfrm>
                  <a:off x="12003088" y="1537863"/>
                  <a:ext cx="77787" cy="3693"/>
                </a:xfrm>
                <a:custGeom>
                  <a:rect b="b" l="l" r="r" t="t"/>
                  <a:pathLst>
                    <a:path extrusionOk="0" h="5" w="82">
                      <a:moveTo>
                        <a:pt x="14" y="5"/>
                      </a:moveTo>
                      <a:lnTo>
                        <a:pt x="14" y="5"/>
                      </a:lnTo>
                      <a:lnTo>
                        <a:pt x="82" y="0"/>
                      </a:lnTo>
                      <a:lnTo>
                        <a:pt x="0" y="5"/>
                      </a:lnTo>
                      <a:lnTo>
                        <a:pt x="14"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1" name="Google Shape;1151;p16"/>
                <p:cNvSpPr/>
                <p:nvPr/>
              </p:nvSpPr>
              <p:spPr>
                <a:xfrm>
                  <a:off x="11664950" y="1523092"/>
                  <a:ext cx="39687" cy="4924"/>
                </a:xfrm>
                <a:custGeom>
                  <a:rect b="b" l="l" r="r" t="t"/>
                  <a:pathLst>
                    <a:path extrusionOk="0" h="5" w="42">
                      <a:moveTo>
                        <a:pt x="19" y="4"/>
                      </a:moveTo>
                      <a:lnTo>
                        <a:pt x="19" y="4"/>
                      </a:lnTo>
                      <a:lnTo>
                        <a:pt x="42" y="0"/>
                      </a:lnTo>
                      <a:lnTo>
                        <a:pt x="0" y="5"/>
                      </a:lnTo>
                      <a:lnTo>
                        <a:pt x="19"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2" name="Google Shape;1152;p16"/>
                <p:cNvSpPr/>
                <p:nvPr/>
              </p:nvSpPr>
              <p:spPr>
                <a:xfrm>
                  <a:off x="11506200" y="1521861"/>
                  <a:ext cx="92075" cy="4924"/>
                </a:xfrm>
                <a:custGeom>
                  <a:rect b="b" l="l" r="r" t="t"/>
                  <a:pathLst>
                    <a:path extrusionOk="0" h="6" w="98">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3" name="Google Shape;1153;p16"/>
                <p:cNvSpPr/>
                <p:nvPr/>
              </p:nvSpPr>
              <p:spPr>
                <a:xfrm>
                  <a:off x="11471275" y="1525554"/>
                  <a:ext cx="34925" cy="3693"/>
                </a:xfrm>
                <a:custGeom>
                  <a:rect b="b" l="l" r="r" t="t"/>
                  <a:pathLst>
                    <a:path extrusionOk="0" h="3" w="36">
                      <a:moveTo>
                        <a:pt x="0" y="3"/>
                      </a:moveTo>
                      <a:lnTo>
                        <a:pt x="0" y="3"/>
                      </a:lnTo>
                      <a:cubicBezTo>
                        <a:pt x="11" y="2"/>
                        <a:pt x="23" y="1"/>
                        <a:pt x="36" y="0"/>
                      </a:cubicBezTo>
                      <a:cubicBezTo>
                        <a:pt x="24" y="0"/>
                        <a:pt x="12"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4" name="Google Shape;1154;p16"/>
                <p:cNvSpPr/>
                <p:nvPr/>
              </p:nvSpPr>
              <p:spPr>
                <a:xfrm>
                  <a:off x="11710988" y="1529246"/>
                  <a:ext cx="30162" cy="4924"/>
                </a:xfrm>
                <a:custGeom>
                  <a:rect b="b" l="l" r="r" t="t"/>
                  <a:pathLst>
                    <a:path extrusionOk="0" h="5" w="32">
                      <a:moveTo>
                        <a:pt x="32" y="5"/>
                      </a:moveTo>
                      <a:lnTo>
                        <a:pt x="32" y="5"/>
                      </a:lnTo>
                      <a:cubicBezTo>
                        <a:pt x="29" y="4"/>
                        <a:pt x="23" y="1"/>
                        <a:pt x="0" y="0"/>
                      </a:cubicBezTo>
                      <a:lnTo>
                        <a:pt x="16" y="5"/>
                      </a:lnTo>
                      <a:lnTo>
                        <a:pt x="32"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5" name="Google Shape;1155;p16"/>
                <p:cNvSpPr/>
                <p:nvPr/>
              </p:nvSpPr>
              <p:spPr>
                <a:xfrm>
                  <a:off x="11691938" y="1532939"/>
                  <a:ext cx="34925" cy="1231"/>
                </a:xfrm>
                <a:custGeom>
                  <a:rect b="b" l="l" r="r" t="t"/>
                  <a:pathLst>
                    <a:path extrusionOk="0" h="1" w="36">
                      <a:moveTo>
                        <a:pt x="36" y="1"/>
                      </a:moveTo>
                      <a:lnTo>
                        <a:pt x="36" y="1"/>
                      </a:lnTo>
                      <a:lnTo>
                        <a:pt x="35" y="1"/>
                      </a:lnTo>
                      <a:lnTo>
                        <a:pt x="0" y="0"/>
                      </a:lnTo>
                      <a:lnTo>
                        <a:pt x="36"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6" name="Google Shape;1156;p16"/>
                <p:cNvSpPr/>
                <p:nvPr/>
              </p:nvSpPr>
              <p:spPr>
                <a:xfrm>
                  <a:off x="11741150" y="1534170"/>
                  <a:ext cx="4762" cy="0"/>
                </a:xfrm>
                <a:custGeom>
                  <a:rect b="b" l="l" r="r" t="t"/>
                  <a:pathLst>
                    <a:path extrusionOk="0" h="120000" w="5">
                      <a:moveTo>
                        <a:pt x="5" y="0"/>
                      </a:moveTo>
                      <a:lnTo>
                        <a:pt x="5" y="0"/>
                      </a:lnTo>
                      <a:lnTo>
                        <a:pt x="0" y="0"/>
                      </a:lnTo>
                      <a:cubicBezTo>
                        <a:pt x="2" y="0"/>
                        <a:pt x="3" y="0"/>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7" name="Google Shape;1157;p16"/>
                <p:cNvSpPr/>
                <p:nvPr/>
              </p:nvSpPr>
              <p:spPr>
                <a:xfrm>
                  <a:off x="11841163" y="1537863"/>
                  <a:ext cx="71437" cy="8617"/>
                </a:xfrm>
                <a:custGeom>
                  <a:rect b="b" l="l" r="r" t="t"/>
                  <a:pathLst>
                    <a:path extrusionOk="0" h="9" w="75">
                      <a:moveTo>
                        <a:pt x="75" y="0"/>
                      </a:moveTo>
                      <a:lnTo>
                        <a:pt x="75" y="0"/>
                      </a:lnTo>
                      <a:cubicBezTo>
                        <a:pt x="51" y="3"/>
                        <a:pt x="0" y="5"/>
                        <a:pt x="49" y="9"/>
                      </a:cubicBezTo>
                      <a:cubicBezTo>
                        <a:pt x="66" y="6"/>
                        <a:pt x="38" y="4"/>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8" name="Google Shape;1158;p16"/>
                <p:cNvSpPr/>
                <p:nvPr/>
              </p:nvSpPr>
              <p:spPr>
                <a:xfrm>
                  <a:off x="11764963" y="1535401"/>
                  <a:ext cx="44450" cy="3693"/>
                </a:xfrm>
                <a:custGeom>
                  <a:rect b="b" l="l" r="r" t="t"/>
                  <a:pathLst>
                    <a:path extrusionOk="0" h="4" w="47">
                      <a:moveTo>
                        <a:pt x="0" y="3"/>
                      </a:moveTo>
                      <a:lnTo>
                        <a:pt x="0" y="3"/>
                      </a:lnTo>
                      <a:lnTo>
                        <a:pt x="44" y="4"/>
                      </a:lnTo>
                      <a:cubicBezTo>
                        <a:pt x="43" y="3"/>
                        <a:pt x="35" y="1"/>
                        <a:pt x="47" y="0"/>
                      </a:cubicBez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59" name="Google Shape;1159;p16"/>
                <p:cNvSpPr/>
                <p:nvPr/>
              </p:nvSpPr>
              <p:spPr>
                <a:xfrm>
                  <a:off x="11744325" y="1537863"/>
                  <a:ext cx="20637" cy="2462"/>
                </a:xfrm>
                <a:custGeom>
                  <a:rect b="b" l="l" r="r" t="t"/>
                  <a:pathLst>
                    <a:path extrusionOk="0" h="2" w="22">
                      <a:moveTo>
                        <a:pt x="0" y="2"/>
                      </a:moveTo>
                      <a:lnTo>
                        <a:pt x="0" y="2"/>
                      </a:lnTo>
                      <a:lnTo>
                        <a:pt x="22" y="0"/>
                      </a:lnTo>
                      <a:lnTo>
                        <a:pt x="5" y="0"/>
                      </a:lnTo>
                      <a:lnTo>
                        <a:pt x="0"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0" name="Google Shape;1160;p16"/>
                <p:cNvSpPr/>
                <p:nvPr/>
              </p:nvSpPr>
              <p:spPr>
                <a:xfrm>
                  <a:off x="11482388" y="1531708"/>
                  <a:ext cx="85725" cy="3693"/>
                </a:xfrm>
                <a:custGeom>
                  <a:rect b="b" l="l" r="r" t="t"/>
                  <a:pathLst>
                    <a:path extrusionOk="0" h="4" w="90">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1" name="Google Shape;1161;p16"/>
                <p:cNvSpPr/>
                <p:nvPr/>
              </p:nvSpPr>
              <p:spPr>
                <a:xfrm>
                  <a:off x="11626850" y="1532939"/>
                  <a:ext cx="4762" cy="1231"/>
                </a:xfrm>
                <a:custGeom>
                  <a:rect b="b" l="l" r="r" t="t"/>
                  <a:pathLst>
                    <a:path extrusionOk="0" h="1" w="5">
                      <a:moveTo>
                        <a:pt x="5" y="0"/>
                      </a:moveTo>
                      <a:lnTo>
                        <a:pt x="5" y="0"/>
                      </a:lnTo>
                      <a:lnTo>
                        <a:pt x="0" y="1"/>
                      </a:lnTo>
                      <a:cubicBezTo>
                        <a:pt x="3" y="1"/>
                        <a:pt x="5" y="1"/>
                        <a:pt x="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2" name="Google Shape;1162;p16"/>
                <p:cNvSpPr/>
                <p:nvPr/>
              </p:nvSpPr>
              <p:spPr>
                <a:xfrm>
                  <a:off x="11261725" y="1534170"/>
                  <a:ext cx="4762" cy="0"/>
                </a:xfrm>
                <a:custGeom>
                  <a:rect b="b" l="l" r="r" t="t"/>
                  <a:pathLst>
                    <a:path extrusionOk="0" h="1" w="5">
                      <a:moveTo>
                        <a:pt x="0" y="0"/>
                      </a:moveTo>
                      <a:lnTo>
                        <a:pt x="0" y="0"/>
                      </a:lnTo>
                      <a:lnTo>
                        <a:pt x="4" y="0"/>
                      </a:lnTo>
                      <a:cubicBezTo>
                        <a:pt x="4" y="0"/>
                        <a:pt x="4" y="0"/>
                        <a:pt x="5"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3" name="Google Shape;1163;p16"/>
                <p:cNvSpPr/>
                <p:nvPr/>
              </p:nvSpPr>
              <p:spPr>
                <a:xfrm>
                  <a:off x="11553825" y="1534170"/>
                  <a:ext cx="44450" cy="2462"/>
                </a:xfrm>
                <a:custGeom>
                  <a:rect b="b" l="l" r="r" t="t"/>
                  <a:pathLst>
                    <a:path extrusionOk="0" h="2" w="47">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4" name="Google Shape;1164;p16"/>
                <p:cNvSpPr/>
                <p:nvPr/>
              </p:nvSpPr>
              <p:spPr>
                <a:xfrm>
                  <a:off x="11409363" y="1529246"/>
                  <a:ext cx="31750" cy="2462"/>
                </a:xfrm>
                <a:custGeom>
                  <a:rect b="b" l="l" r="r" t="t"/>
                  <a:pathLst>
                    <a:path extrusionOk="0" h="3" w="33">
                      <a:moveTo>
                        <a:pt x="0" y="1"/>
                      </a:moveTo>
                      <a:lnTo>
                        <a:pt x="0" y="1"/>
                      </a:lnTo>
                      <a:cubicBezTo>
                        <a:pt x="10" y="2"/>
                        <a:pt x="21" y="3"/>
                        <a:pt x="33" y="3"/>
                      </a:cubicBezTo>
                      <a:cubicBezTo>
                        <a:pt x="23" y="2"/>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5" name="Google Shape;1165;p16"/>
                <p:cNvSpPr/>
                <p:nvPr/>
              </p:nvSpPr>
              <p:spPr>
                <a:xfrm>
                  <a:off x="11618913" y="1531708"/>
                  <a:ext cx="6350" cy="0"/>
                </a:xfrm>
                <a:custGeom>
                  <a:rect b="b" l="l" r="r" t="t"/>
                  <a:pathLst>
                    <a:path extrusionOk="0" h="1" w="6">
                      <a:moveTo>
                        <a:pt x="3" y="0"/>
                      </a:moveTo>
                      <a:lnTo>
                        <a:pt x="3" y="0"/>
                      </a:lnTo>
                      <a:lnTo>
                        <a:pt x="6" y="0"/>
                      </a:lnTo>
                      <a:cubicBezTo>
                        <a:pt x="0" y="0"/>
                        <a:pt x="0" y="0"/>
                        <a:pt x="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6" name="Google Shape;1166;p16"/>
                <p:cNvSpPr/>
                <p:nvPr/>
              </p:nvSpPr>
              <p:spPr>
                <a:xfrm>
                  <a:off x="11598275" y="1531708"/>
                  <a:ext cx="28575" cy="2462"/>
                </a:xfrm>
                <a:custGeom>
                  <a:rect b="b" l="l" r="r" t="t"/>
                  <a:pathLst>
                    <a:path extrusionOk="0" h="3" w="31">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7" name="Google Shape;1167;p16"/>
                <p:cNvSpPr/>
                <p:nvPr/>
              </p:nvSpPr>
              <p:spPr>
                <a:xfrm>
                  <a:off x="11137900" y="1534170"/>
                  <a:ext cx="188912" cy="23388"/>
                </a:xfrm>
                <a:custGeom>
                  <a:rect b="b" l="l" r="r" t="t"/>
                  <a:pathLst>
                    <a:path extrusionOk="0" h="27" w="198">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8" name="Google Shape;1168;p16"/>
                <p:cNvSpPr/>
                <p:nvPr/>
              </p:nvSpPr>
              <p:spPr>
                <a:xfrm>
                  <a:off x="11266488" y="1529246"/>
                  <a:ext cx="95250" cy="4924"/>
                </a:xfrm>
                <a:custGeom>
                  <a:rect b="b" l="l" r="r" t="t"/>
                  <a:pathLst>
                    <a:path extrusionOk="0" h="6" w="100">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69" name="Google Shape;1169;p16"/>
                <p:cNvSpPr/>
                <p:nvPr/>
              </p:nvSpPr>
              <p:spPr>
                <a:xfrm>
                  <a:off x="11361738" y="1531708"/>
                  <a:ext cx="134937" cy="12309"/>
                </a:xfrm>
                <a:custGeom>
                  <a:rect b="b" l="l" r="r" t="t"/>
                  <a:pathLst>
                    <a:path extrusionOk="0" h="14" w="142">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0" name="Google Shape;1170;p16"/>
                <p:cNvSpPr/>
                <p:nvPr/>
              </p:nvSpPr>
              <p:spPr>
                <a:xfrm>
                  <a:off x="11834813" y="1552634"/>
                  <a:ext cx="9525" cy="1231"/>
                </a:xfrm>
                <a:custGeom>
                  <a:rect b="b" l="l" r="r" t="t"/>
                  <a:pathLst>
                    <a:path extrusionOk="0" h="1" w="11">
                      <a:moveTo>
                        <a:pt x="11" y="1"/>
                      </a:moveTo>
                      <a:lnTo>
                        <a:pt x="11" y="1"/>
                      </a:lnTo>
                      <a:cubicBezTo>
                        <a:pt x="8" y="1"/>
                        <a:pt x="8" y="1"/>
                        <a:pt x="8" y="0"/>
                      </a:cubicBezTo>
                      <a:cubicBezTo>
                        <a:pt x="2" y="1"/>
                        <a:pt x="0" y="1"/>
                        <a:pt x="11"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1" name="Google Shape;1171;p16"/>
                <p:cNvSpPr/>
                <p:nvPr/>
              </p:nvSpPr>
              <p:spPr>
                <a:xfrm>
                  <a:off x="11764963" y="1542787"/>
                  <a:ext cx="117475" cy="9847"/>
                </a:xfrm>
                <a:custGeom>
                  <a:rect b="b" l="l" r="r" t="t"/>
                  <a:pathLst>
                    <a:path extrusionOk="0" h="12" w="12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2" name="Google Shape;1172;p16"/>
                <p:cNvSpPr/>
                <p:nvPr/>
              </p:nvSpPr>
              <p:spPr>
                <a:xfrm>
                  <a:off x="11555413" y="1544017"/>
                  <a:ext cx="69850" cy="4924"/>
                </a:xfrm>
                <a:custGeom>
                  <a:rect b="b" l="l" r="r" t="t"/>
                  <a:pathLst>
                    <a:path extrusionOk="0" h="6" w="74">
                      <a:moveTo>
                        <a:pt x="70" y="0"/>
                      </a:moveTo>
                      <a:lnTo>
                        <a:pt x="70" y="0"/>
                      </a:lnTo>
                      <a:lnTo>
                        <a:pt x="0" y="2"/>
                      </a:lnTo>
                      <a:lnTo>
                        <a:pt x="36" y="6"/>
                      </a:lnTo>
                      <a:lnTo>
                        <a:pt x="34" y="4"/>
                      </a:lnTo>
                      <a:cubicBezTo>
                        <a:pt x="74" y="4"/>
                        <a:pt x="65" y="2"/>
                        <a:pt x="70"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3" name="Google Shape;1173;p16"/>
                <p:cNvSpPr/>
                <p:nvPr/>
              </p:nvSpPr>
              <p:spPr>
                <a:xfrm>
                  <a:off x="11223625" y="1528016"/>
                  <a:ext cx="38100" cy="6155"/>
                </a:xfrm>
                <a:custGeom>
                  <a:rect b="b" l="l" r="r" t="t"/>
                  <a:pathLst>
                    <a:path extrusionOk="0" h="7" w="40">
                      <a:moveTo>
                        <a:pt x="31" y="5"/>
                      </a:moveTo>
                      <a:lnTo>
                        <a:pt x="31" y="5"/>
                      </a:lnTo>
                      <a:lnTo>
                        <a:pt x="40" y="0"/>
                      </a:lnTo>
                      <a:lnTo>
                        <a:pt x="0" y="7"/>
                      </a:lnTo>
                      <a:lnTo>
                        <a:pt x="31"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4" name="Google Shape;1174;p16"/>
                <p:cNvSpPr/>
                <p:nvPr/>
              </p:nvSpPr>
              <p:spPr>
                <a:xfrm>
                  <a:off x="11145838" y="1529246"/>
                  <a:ext cx="22225" cy="2462"/>
                </a:xfrm>
                <a:custGeom>
                  <a:rect b="b" l="l" r="r" t="t"/>
                  <a:pathLst>
                    <a:path extrusionOk="0" h="4" w="24">
                      <a:moveTo>
                        <a:pt x="21" y="4"/>
                      </a:moveTo>
                      <a:lnTo>
                        <a:pt x="21" y="4"/>
                      </a:lnTo>
                      <a:lnTo>
                        <a:pt x="24" y="0"/>
                      </a:lnTo>
                      <a:lnTo>
                        <a:pt x="0" y="3"/>
                      </a:lnTo>
                      <a:lnTo>
                        <a:pt x="2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5" name="Google Shape;1175;p16"/>
                <p:cNvSpPr/>
                <p:nvPr/>
              </p:nvSpPr>
              <p:spPr>
                <a:xfrm>
                  <a:off x="6197600" y="1566174"/>
                  <a:ext cx="20637" cy="1231"/>
                </a:xfrm>
                <a:custGeom>
                  <a:rect b="b" l="l" r="r" t="t"/>
                  <a:pathLst>
                    <a:path extrusionOk="0" h="1" w="21">
                      <a:moveTo>
                        <a:pt x="21" y="0"/>
                      </a:moveTo>
                      <a:lnTo>
                        <a:pt x="21" y="0"/>
                      </a:lnTo>
                      <a:lnTo>
                        <a:pt x="0" y="1"/>
                      </a:lnTo>
                      <a:cubicBezTo>
                        <a:pt x="10" y="0"/>
                        <a:pt x="16" y="0"/>
                        <a:pt x="2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6" name="Google Shape;1176;p16"/>
                <p:cNvSpPr/>
                <p:nvPr/>
              </p:nvSpPr>
              <p:spPr>
                <a:xfrm>
                  <a:off x="6356350" y="1564943"/>
                  <a:ext cx="9525" cy="1231"/>
                </a:xfrm>
                <a:custGeom>
                  <a:rect b="b" l="l" r="r" t="t"/>
                  <a:pathLst>
                    <a:path extrusionOk="0" h="2" w="10">
                      <a:moveTo>
                        <a:pt x="6" y="2"/>
                      </a:moveTo>
                      <a:lnTo>
                        <a:pt x="6" y="2"/>
                      </a:lnTo>
                      <a:lnTo>
                        <a:pt x="10" y="0"/>
                      </a:lnTo>
                      <a:cubicBezTo>
                        <a:pt x="3" y="1"/>
                        <a:pt x="0" y="2"/>
                        <a:pt x="6"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7" name="Google Shape;1177;p16"/>
                <p:cNvSpPr/>
                <p:nvPr/>
              </p:nvSpPr>
              <p:spPr>
                <a:xfrm>
                  <a:off x="8950325" y="1521861"/>
                  <a:ext cx="61912" cy="7386"/>
                </a:xfrm>
                <a:custGeom>
                  <a:rect b="b" l="l" r="r" t="t"/>
                  <a:pathLst>
                    <a:path extrusionOk="0" h="9" w="65">
                      <a:moveTo>
                        <a:pt x="65" y="9"/>
                      </a:moveTo>
                      <a:lnTo>
                        <a:pt x="65" y="9"/>
                      </a:lnTo>
                      <a:cubicBezTo>
                        <a:pt x="34" y="5"/>
                        <a:pt x="0" y="0"/>
                        <a:pt x="4" y="4"/>
                      </a:cubicBezTo>
                      <a:lnTo>
                        <a:pt x="13" y="8"/>
                      </a:lnTo>
                      <a:cubicBezTo>
                        <a:pt x="35" y="7"/>
                        <a:pt x="51" y="8"/>
                        <a:pt x="65"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8" name="Google Shape;1178;p16"/>
                <p:cNvSpPr/>
                <p:nvPr/>
              </p:nvSpPr>
              <p:spPr>
                <a:xfrm>
                  <a:off x="7537450" y="1546479"/>
                  <a:ext cx="28575" cy="3693"/>
                </a:xfrm>
                <a:custGeom>
                  <a:rect b="b" l="l" r="r" t="t"/>
                  <a:pathLst>
                    <a:path extrusionOk="0" h="4" w="29">
                      <a:moveTo>
                        <a:pt x="0" y="3"/>
                      </a:moveTo>
                      <a:lnTo>
                        <a:pt x="0" y="3"/>
                      </a:lnTo>
                      <a:lnTo>
                        <a:pt x="9" y="4"/>
                      </a:lnTo>
                      <a:lnTo>
                        <a:pt x="29" y="0"/>
                      </a:lnTo>
                      <a:lnTo>
                        <a:pt x="0" y="3"/>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79" name="Google Shape;1179;p16"/>
                <p:cNvSpPr/>
                <p:nvPr/>
              </p:nvSpPr>
              <p:spPr>
                <a:xfrm>
                  <a:off x="7478713" y="1562481"/>
                  <a:ext cx="38100" cy="2462"/>
                </a:xfrm>
                <a:custGeom>
                  <a:rect b="b" l="l" r="r" t="t"/>
                  <a:pathLst>
                    <a:path extrusionOk="0" h="3" w="40">
                      <a:moveTo>
                        <a:pt x="40" y="3"/>
                      </a:moveTo>
                      <a:lnTo>
                        <a:pt x="40" y="3"/>
                      </a:lnTo>
                      <a:lnTo>
                        <a:pt x="0" y="0"/>
                      </a:lnTo>
                      <a:cubicBezTo>
                        <a:pt x="9" y="1"/>
                        <a:pt x="22" y="2"/>
                        <a:pt x="4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0" name="Google Shape;1180;p16"/>
                <p:cNvSpPr/>
                <p:nvPr/>
              </p:nvSpPr>
              <p:spPr>
                <a:xfrm>
                  <a:off x="5410200" y="1568636"/>
                  <a:ext cx="36512" cy="3693"/>
                </a:xfrm>
                <a:custGeom>
                  <a:rect b="b" l="l" r="r" t="t"/>
                  <a:pathLst>
                    <a:path extrusionOk="0" h="5" w="38">
                      <a:moveTo>
                        <a:pt x="24" y="0"/>
                      </a:moveTo>
                      <a:lnTo>
                        <a:pt x="24" y="0"/>
                      </a:lnTo>
                      <a:lnTo>
                        <a:pt x="0" y="5"/>
                      </a:lnTo>
                      <a:cubicBezTo>
                        <a:pt x="38" y="5"/>
                        <a:pt x="21" y="3"/>
                        <a:pt x="24"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1" name="Google Shape;1181;p16"/>
                <p:cNvSpPr/>
                <p:nvPr/>
              </p:nvSpPr>
              <p:spPr>
                <a:xfrm>
                  <a:off x="10206038" y="1530477"/>
                  <a:ext cx="61912" cy="4924"/>
                </a:xfrm>
                <a:custGeom>
                  <a:rect b="b" l="l" r="r" t="t"/>
                  <a:pathLst>
                    <a:path extrusionOk="0" h="6" w="65">
                      <a:moveTo>
                        <a:pt x="65" y="3"/>
                      </a:moveTo>
                      <a:lnTo>
                        <a:pt x="65" y="3"/>
                      </a:lnTo>
                      <a:cubicBezTo>
                        <a:pt x="39" y="1"/>
                        <a:pt x="18" y="0"/>
                        <a:pt x="0" y="0"/>
                      </a:cubicBezTo>
                      <a:cubicBezTo>
                        <a:pt x="32" y="2"/>
                        <a:pt x="57" y="6"/>
                        <a:pt x="65"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2" name="Google Shape;1182;p16"/>
                <p:cNvSpPr/>
                <p:nvPr/>
              </p:nvSpPr>
              <p:spPr>
                <a:xfrm>
                  <a:off x="6257925" y="1525554"/>
                  <a:ext cx="19050" cy="2462"/>
                </a:xfrm>
                <a:custGeom>
                  <a:rect b="b" l="l" r="r" t="t"/>
                  <a:pathLst>
                    <a:path extrusionOk="0" h="2" w="21">
                      <a:moveTo>
                        <a:pt x="18" y="0"/>
                      </a:moveTo>
                      <a:lnTo>
                        <a:pt x="18" y="0"/>
                      </a:lnTo>
                      <a:cubicBezTo>
                        <a:pt x="5" y="1"/>
                        <a:pt x="0" y="2"/>
                        <a:pt x="0" y="2"/>
                      </a:cubicBezTo>
                      <a:cubicBezTo>
                        <a:pt x="13" y="2"/>
                        <a:pt x="21" y="1"/>
                        <a:pt x="1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3" name="Google Shape;1183;p16"/>
                <p:cNvSpPr/>
                <p:nvPr/>
              </p:nvSpPr>
              <p:spPr>
                <a:xfrm>
                  <a:off x="10134600" y="1528016"/>
                  <a:ext cx="71437" cy="3693"/>
                </a:xfrm>
                <a:custGeom>
                  <a:rect b="b" l="l" r="r" t="t"/>
                  <a:pathLst>
                    <a:path extrusionOk="0" h="4" w="75">
                      <a:moveTo>
                        <a:pt x="0" y="3"/>
                      </a:moveTo>
                      <a:lnTo>
                        <a:pt x="0" y="3"/>
                      </a:lnTo>
                      <a:lnTo>
                        <a:pt x="13" y="4"/>
                      </a:lnTo>
                      <a:cubicBezTo>
                        <a:pt x="32" y="3"/>
                        <a:pt x="52" y="2"/>
                        <a:pt x="75" y="3"/>
                      </a:cubicBezTo>
                      <a:cubicBezTo>
                        <a:pt x="52" y="1"/>
                        <a:pt x="25" y="0"/>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4" name="Google Shape;1184;p16"/>
                <p:cNvSpPr/>
                <p:nvPr/>
              </p:nvSpPr>
              <p:spPr>
                <a:xfrm>
                  <a:off x="2582863" y="1560020"/>
                  <a:ext cx="7937" cy="1231"/>
                </a:xfrm>
                <a:custGeom>
                  <a:rect b="b" l="l" r="r" t="t"/>
                  <a:pathLst>
                    <a:path extrusionOk="0" h="1" w="8">
                      <a:moveTo>
                        <a:pt x="8" y="1"/>
                      </a:moveTo>
                      <a:lnTo>
                        <a:pt x="8" y="1"/>
                      </a:lnTo>
                      <a:lnTo>
                        <a:pt x="1" y="0"/>
                      </a:lnTo>
                      <a:cubicBezTo>
                        <a:pt x="0" y="1"/>
                        <a:pt x="3" y="1"/>
                        <a:pt x="8"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5" name="Google Shape;1185;p16"/>
                <p:cNvSpPr/>
                <p:nvPr/>
              </p:nvSpPr>
              <p:spPr>
                <a:xfrm>
                  <a:off x="1762125" y="1521861"/>
                  <a:ext cx="34925" cy="1231"/>
                </a:xfrm>
                <a:custGeom>
                  <a:rect b="b" l="l" r="r" t="t"/>
                  <a:pathLst>
                    <a:path extrusionOk="0" h="1" w="36">
                      <a:moveTo>
                        <a:pt x="0" y="1"/>
                      </a:moveTo>
                      <a:lnTo>
                        <a:pt x="0" y="1"/>
                      </a:lnTo>
                      <a:cubicBezTo>
                        <a:pt x="9" y="1"/>
                        <a:pt x="23" y="1"/>
                        <a:pt x="36" y="1"/>
                      </a:cubicBezTo>
                      <a:cubicBezTo>
                        <a:pt x="29" y="0"/>
                        <a:pt x="19"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6" name="Google Shape;1186;p16"/>
                <p:cNvSpPr/>
                <p:nvPr/>
              </p:nvSpPr>
              <p:spPr>
                <a:xfrm>
                  <a:off x="10812463" y="1529246"/>
                  <a:ext cx="19050" cy="1231"/>
                </a:xfrm>
                <a:custGeom>
                  <a:rect b="b" l="l" r="r" t="t"/>
                  <a:pathLst>
                    <a:path extrusionOk="0" h="1" w="20">
                      <a:moveTo>
                        <a:pt x="0" y="1"/>
                      </a:moveTo>
                      <a:lnTo>
                        <a:pt x="0" y="1"/>
                      </a:lnTo>
                      <a:cubicBezTo>
                        <a:pt x="20" y="1"/>
                        <a:pt x="3"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7" name="Google Shape;1187;p16"/>
                <p:cNvSpPr/>
                <p:nvPr/>
              </p:nvSpPr>
              <p:spPr>
                <a:xfrm>
                  <a:off x="10896600" y="1545248"/>
                  <a:ext cx="7937" cy="2462"/>
                </a:xfrm>
                <a:custGeom>
                  <a:rect b="b" l="l" r="r" t="t"/>
                  <a:pathLst>
                    <a:path extrusionOk="0" h="3" w="8">
                      <a:moveTo>
                        <a:pt x="8" y="0"/>
                      </a:moveTo>
                      <a:lnTo>
                        <a:pt x="8" y="0"/>
                      </a:lnTo>
                      <a:cubicBezTo>
                        <a:pt x="4" y="1"/>
                        <a:pt x="1" y="2"/>
                        <a:pt x="0" y="3"/>
                      </a:cubicBezTo>
                      <a:cubicBezTo>
                        <a:pt x="2" y="2"/>
                        <a:pt x="4" y="1"/>
                        <a:pt x="8"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8" name="Google Shape;1188;p16"/>
                <p:cNvSpPr/>
                <p:nvPr/>
              </p:nvSpPr>
              <p:spPr>
                <a:xfrm>
                  <a:off x="9947275" y="1553865"/>
                  <a:ext cx="4762" cy="1231"/>
                </a:xfrm>
                <a:custGeom>
                  <a:rect b="b" l="l" r="r" t="t"/>
                  <a:pathLst>
                    <a:path extrusionOk="0" h="1" w="5">
                      <a:moveTo>
                        <a:pt x="1" y="0"/>
                      </a:moveTo>
                      <a:lnTo>
                        <a:pt x="1" y="0"/>
                      </a:lnTo>
                      <a:lnTo>
                        <a:pt x="0" y="0"/>
                      </a:lnTo>
                      <a:cubicBezTo>
                        <a:pt x="5" y="1"/>
                        <a:pt x="4" y="0"/>
                        <a:pt x="1"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89" name="Google Shape;1189;p16"/>
                <p:cNvSpPr/>
                <p:nvPr/>
              </p:nvSpPr>
              <p:spPr>
                <a:xfrm>
                  <a:off x="10817225" y="1531708"/>
                  <a:ext cx="23812" cy="0"/>
                </a:xfrm>
                <a:custGeom>
                  <a:rect b="b" l="l" r="r" t="t"/>
                  <a:pathLst>
                    <a:path extrusionOk="0" h="1" w="25">
                      <a:moveTo>
                        <a:pt x="25" y="0"/>
                      </a:moveTo>
                      <a:lnTo>
                        <a:pt x="25" y="0"/>
                      </a:lnTo>
                      <a:cubicBezTo>
                        <a:pt x="18" y="0"/>
                        <a:pt x="10" y="0"/>
                        <a:pt x="0" y="0"/>
                      </a:cubicBezTo>
                      <a:cubicBezTo>
                        <a:pt x="5" y="0"/>
                        <a:pt x="12" y="0"/>
                        <a:pt x="2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0" name="Google Shape;1190;p16"/>
                <p:cNvSpPr/>
                <p:nvPr/>
              </p:nvSpPr>
              <p:spPr>
                <a:xfrm>
                  <a:off x="10836275" y="1529246"/>
                  <a:ext cx="19050" cy="1231"/>
                </a:xfrm>
                <a:custGeom>
                  <a:rect b="b" l="l" r="r" t="t"/>
                  <a:pathLst>
                    <a:path extrusionOk="0" h="1" w="20">
                      <a:moveTo>
                        <a:pt x="0" y="1"/>
                      </a:moveTo>
                      <a:lnTo>
                        <a:pt x="0" y="1"/>
                      </a:lnTo>
                      <a:lnTo>
                        <a:pt x="18" y="1"/>
                      </a:lnTo>
                      <a:cubicBezTo>
                        <a:pt x="20" y="1"/>
                        <a:pt x="18"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1" name="Google Shape;1191;p16"/>
                <p:cNvSpPr/>
                <p:nvPr/>
              </p:nvSpPr>
              <p:spPr>
                <a:xfrm>
                  <a:off x="10787063" y="1530477"/>
                  <a:ext cx="30162" cy="1231"/>
                </a:xfrm>
                <a:custGeom>
                  <a:rect b="b" l="l" r="r" t="t"/>
                  <a:pathLst>
                    <a:path extrusionOk="0" h="1" w="31">
                      <a:moveTo>
                        <a:pt x="0" y="0"/>
                      </a:moveTo>
                      <a:lnTo>
                        <a:pt x="0" y="0"/>
                      </a:lnTo>
                      <a:cubicBezTo>
                        <a:pt x="11" y="0"/>
                        <a:pt x="21" y="0"/>
                        <a:pt x="31" y="1"/>
                      </a:cubicBezTo>
                      <a:cubicBezTo>
                        <a:pt x="28" y="0"/>
                        <a:pt x="26" y="0"/>
                        <a:pt x="27" y="0"/>
                      </a:cubicBezTo>
                      <a:lnTo>
                        <a:pt x="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2" name="Google Shape;1192;p16"/>
                <p:cNvSpPr/>
                <p:nvPr/>
              </p:nvSpPr>
              <p:spPr>
                <a:xfrm>
                  <a:off x="4092575" y="1552634"/>
                  <a:ext cx="20637" cy="2462"/>
                </a:xfrm>
                <a:custGeom>
                  <a:rect b="b" l="l" r="r" t="t"/>
                  <a:pathLst>
                    <a:path extrusionOk="0" h="2" w="23">
                      <a:moveTo>
                        <a:pt x="23" y="0"/>
                      </a:moveTo>
                      <a:lnTo>
                        <a:pt x="23" y="0"/>
                      </a:lnTo>
                      <a:lnTo>
                        <a:pt x="19" y="0"/>
                      </a:lnTo>
                      <a:cubicBezTo>
                        <a:pt x="0" y="2"/>
                        <a:pt x="8" y="1"/>
                        <a:pt x="23"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3" name="Google Shape;1193;p16"/>
                <p:cNvSpPr/>
                <p:nvPr/>
              </p:nvSpPr>
              <p:spPr>
                <a:xfrm>
                  <a:off x="8528050" y="1567405"/>
                  <a:ext cx="3175" cy="1231"/>
                </a:xfrm>
                <a:custGeom>
                  <a:rect b="b" l="l" r="r" t="t"/>
                  <a:pathLst>
                    <a:path extrusionOk="0" h="1" w="3">
                      <a:moveTo>
                        <a:pt x="1" y="1"/>
                      </a:moveTo>
                      <a:lnTo>
                        <a:pt x="1" y="1"/>
                      </a:lnTo>
                      <a:lnTo>
                        <a:pt x="3" y="0"/>
                      </a:lnTo>
                      <a:lnTo>
                        <a:pt x="0" y="0"/>
                      </a:lnTo>
                      <a:lnTo>
                        <a:pt x="1"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4" name="Google Shape;1194;p16"/>
                <p:cNvSpPr/>
                <p:nvPr/>
              </p:nvSpPr>
              <p:spPr>
                <a:xfrm>
                  <a:off x="8461375" y="1556326"/>
                  <a:ext cx="66675" cy="14771"/>
                </a:xfrm>
                <a:custGeom>
                  <a:rect b="b" l="l" r="r" t="t"/>
                  <a:pathLst>
                    <a:path extrusionOk="0" h="17" w="69">
                      <a:moveTo>
                        <a:pt x="0" y="17"/>
                      </a:moveTo>
                      <a:lnTo>
                        <a:pt x="0" y="17"/>
                      </a:lnTo>
                      <a:cubicBezTo>
                        <a:pt x="30" y="11"/>
                        <a:pt x="47" y="12"/>
                        <a:pt x="69" y="13"/>
                      </a:cubicBezTo>
                      <a:lnTo>
                        <a:pt x="46" y="0"/>
                      </a:lnTo>
                      <a:lnTo>
                        <a:pt x="0" y="17"/>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5" name="Google Shape;1195;p16"/>
                <p:cNvSpPr/>
                <p:nvPr/>
              </p:nvSpPr>
              <p:spPr>
                <a:xfrm>
                  <a:off x="1562100" y="1514475"/>
                  <a:ext cx="9563100" cy="64008"/>
                </a:xfrm>
                <a:custGeom>
                  <a:rect b="b" l="l" r="r" t="t"/>
                  <a:pathLst>
                    <a:path extrusionOk="0" h="75" w="10030">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6" name="Google Shape;1196;p16"/>
                <p:cNvSpPr/>
                <p:nvPr/>
              </p:nvSpPr>
              <p:spPr>
                <a:xfrm>
                  <a:off x="7508875" y="1560020"/>
                  <a:ext cx="11112" cy="3693"/>
                </a:xfrm>
                <a:custGeom>
                  <a:rect b="b" l="l" r="r" t="t"/>
                  <a:pathLst>
                    <a:path extrusionOk="0" h="3" w="12">
                      <a:moveTo>
                        <a:pt x="12" y="3"/>
                      </a:moveTo>
                      <a:lnTo>
                        <a:pt x="12" y="3"/>
                      </a:lnTo>
                      <a:cubicBezTo>
                        <a:pt x="8" y="2"/>
                        <a:pt x="7" y="1"/>
                        <a:pt x="6" y="0"/>
                      </a:cubicBezTo>
                      <a:cubicBezTo>
                        <a:pt x="1" y="1"/>
                        <a:pt x="0" y="2"/>
                        <a:pt x="12"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7" name="Google Shape;1197;p16"/>
                <p:cNvSpPr/>
                <p:nvPr/>
              </p:nvSpPr>
              <p:spPr>
                <a:xfrm>
                  <a:off x="5434013" y="1567405"/>
                  <a:ext cx="4762" cy="1231"/>
                </a:xfrm>
                <a:custGeom>
                  <a:rect b="b" l="l" r="r" t="t"/>
                  <a:pathLst>
                    <a:path extrusionOk="0" h="1" w="5">
                      <a:moveTo>
                        <a:pt x="5" y="1"/>
                      </a:moveTo>
                      <a:lnTo>
                        <a:pt x="5" y="1"/>
                      </a:lnTo>
                      <a:lnTo>
                        <a:pt x="3" y="0"/>
                      </a:lnTo>
                      <a:cubicBezTo>
                        <a:pt x="1" y="1"/>
                        <a:pt x="1" y="1"/>
                        <a:pt x="0" y="1"/>
                      </a:cubicBezTo>
                      <a:lnTo>
                        <a:pt x="5" y="1"/>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8" name="Google Shape;1198;p16"/>
                <p:cNvSpPr/>
                <p:nvPr/>
              </p:nvSpPr>
              <p:spPr>
                <a:xfrm>
                  <a:off x="9672638" y="1567405"/>
                  <a:ext cx="25400" cy="2462"/>
                </a:xfrm>
                <a:custGeom>
                  <a:rect b="b" l="l" r="r" t="t"/>
                  <a:pathLst>
                    <a:path extrusionOk="0" h="3" w="27">
                      <a:moveTo>
                        <a:pt x="27" y="3"/>
                      </a:moveTo>
                      <a:lnTo>
                        <a:pt x="27" y="3"/>
                      </a:lnTo>
                      <a:cubicBezTo>
                        <a:pt x="13" y="2"/>
                        <a:pt x="6" y="1"/>
                        <a:pt x="1" y="0"/>
                      </a:cubicBezTo>
                      <a:cubicBezTo>
                        <a:pt x="0" y="1"/>
                        <a:pt x="6"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199" name="Google Shape;1199;p16"/>
                <p:cNvSpPr/>
                <p:nvPr/>
              </p:nvSpPr>
              <p:spPr>
                <a:xfrm>
                  <a:off x="10966450" y="1529246"/>
                  <a:ext cx="39687" cy="2462"/>
                </a:xfrm>
                <a:custGeom>
                  <a:rect b="b" l="l" r="r" t="t"/>
                  <a:pathLst>
                    <a:path extrusionOk="0" h="3" w="42">
                      <a:moveTo>
                        <a:pt x="42" y="0"/>
                      </a:moveTo>
                      <a:lnTo>
                        <a:pt x="42" y="0"/>
                      </a:lnTo>
                      <a:lnTo>
                        <a:pt x="0" y="1"/>
                      </a:lnTo>
                      <a:cubicBezTo>
                        <a:pt x="20" y="1"/>
                        <a:pt x="27" y="2"/>
                        <a:pt x="38" y="3"/>
                      </a:cubicBezTo>
                      <a:cubicBezTo>
                        <a:pt x="37" y="2"/>
                        <a:pt x="29" y="0"/>
                        <a:pt x="42"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0" name="Google Shape;1200;p16"/>
                <p:cNvSpPr/>
                <p:nvPr/>
              </p:nvSpPr>
              <p:spPr>
                <a:xfrm>
                  <a:off x="11329988" y="1552634"/>
                  <a:ext cx="44450" cy="2462"/>
                </a:xfrm>
                <a:custGeom>
                  <a:rect b="b" l="l" r="r" t="t"/>
                  <a:pathLst>
                    <a:path extrusionOk="0" h="3" w="46">
                      <a:moveTo>
                        <a:pt x="27" y="3"/>
                      </a:moveTo>
                      <a:lnTo>
                        <a:pt x="27" y="3"/>
                      </a:lnTo>
                      <a:cubicBezTo>
                        <a:pt x="33" y="2"/>
                        <a:pt x="40" y="3"/>
                        <a:pt x="46" y="2"/>
                      </a:cubicBezTo>
                      <a:lnTo>
                        <a:pt x="44" y="0"/>
                      </a:lnTo>
                      <a:cubicBezTo>
                        <a:pt x="18" y="0"/>
                        <a:pt x="0" y="2"/>
                        <a:pt x="27"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1" name="Google Shape;1201;p16"/>
                <p:cNvSpPr/>
                <p:nvPr/>
              </p:nvSpPr>
              <p:spPr>
                <a:xfrm>
                  <a:off x="11042650" y="1540325"/>
                  <a:ext cx="60325" cy="6155"/>
                </a:xfrm>
                <a:custGeom>
                  <a:rect b="b" l="l" r="r" t="t"/>
                  <a:pathLst>
                    <a:path extrusionOk="0" h="7" w="63">
                      <a:moveTo>
                        <a:pt x="0" y="3"/>
                      </a:moveTo>
                      <a:lnTo>
                        <a:pt x="0" y="3"/>
                      </a:lnTo>
                      <a:cubicBezTo>
                        <a:pt x="3" y="7"/>
                        <a:pt x="30" y="6"/>
                        <a:pt x="60" y="5"/>
                      </a:cubicBezTo>
                      <a:lnTo>
                        <a:pt x="54" y="5"/>
                      </a:lnTo>
                      <a:cubicBezTo>
                        <a:pt x="63" y="0"/>
                        <a:pt x="31" y="1"/>
                        <a:pt x="0" y="3"/>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2" name="Google Shape;1202;p16"/>
                <p:cNvSpPr/>
                <p:nvPr/>
              </p:nvSpPr>
              <p:spPr>
                <a:xfrm>
                  <a:off x="11106150" y="1542787"/>
                  <a:ext cx="28575" cy="1231"/>
                </a:xfrm>
                <a:custGeom>
                  <a:rect b="b" l="l" r="r" t="t"/>
                  <a:pathLst>
                    <a:path extrusionOk="0" h="2" w="31">
                      <a:moveTo>
                        <a:pt x="0" y="2"/>
                      </a:moveTo>
                      <a:lnTo>
                        <a:pt x="0" y="2"/>
                      </a:lnTo>
                      <a:cubicBezTo>
                        <a:pt x="10" y="2"/>
                        <a:pt x="19" y="2"/>
                        <a:pt x="28" y="2"/>
                      </a:cubicBezTo>
                      <a:cubicBezTo>
                        <a:pt x="31" y="0"/>
                        <a:pt x="17" y="2"/>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3" name="Google Shape;1203;p16"/>
                <p:cNvSpPr/>
                <p:nvPr/>
              </p:nvSpPr>
              <p:spPr>
                <a:xfrm>
                  <a:off x="10679113" y="1525554"/>
                  <a:ext cx="103187" cy="9847"/>
                </a:xfrm>
                <a:custGeom>
                  <a:rect b="b" l="l" r="r" t="t"/>
                  <a:pathLst>
                    <a:path extrusionOk="0" h="12" w="109">
                      <a:moveTo>
                        <a:pt x="77" y="9"/>
                      </a:moveTo>
                      <a:lnTo>
                        <a:pt x="77" y="9"/>
                      </a:lnTo>
                      <a:cubicBezTo>
                        <a:pt x="91" y="10"/>
                        <a:pt x="86" y="4"/>
                        <a:pt x="94" y="6"/>
                      </a:cubicBezTo>
                      <a:cubicBezTo>
                        <a:pt x="109" y="0"/>
                        <a:pt x="0" y="12"/>
                        <a:pt x="77" y="9"/>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4" name="Google Shape;1204;p16"/>
                <p:cNvSpPr/>
                <p:nvPr/>
              </p:nvSpPr>
              <p:spPr>
                <a:xfrm>
                  <a:off x="11039475" y="1550172"/>
                  <a:ext cx="26987" cy="4924"/>
                </a:xfrm>
                <a:custGeom>
                  <a:rect b="b" l="l" r="r" t="t"/>
                  <a:pathLst>
                    <a:path extrusionOk="0" h="5" w="27">
                      <a:moveTo>
                        <a:pt x="27" y="5"/>
                      </a:moveTo>
                      <a:lnTo>
                        <a:pt x="27" y="5"/>
                      </a:lnTo>
                      <a:lnTo>
                        <a:pt x="16" y="0"/>
                      </a:lnTo>
                      <a:lnTo>
                        <a:pt x="0" y="4"/>
                      </a:lnTo>
                      <a:lnTo>
                        <a:pt x="27" y="5"/>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5" name="Google Shape;1205;p16"/>
                <p:cNvSpPr/>
                <p:nvPr/>
              </p:nvSpPr>
              <p:spPr>
                <a:xfrm>
                  <a:off x="10841038" y="1548941"/>
                  <a:ext cx="58737" cy="2462"/>
                </a:xfrm>
                <a:custGeom>
                  <a:rect b="b" l="l" r="r" t="t"/>
                  <a:pathLst>
                    <a:path extrusionOk="0" h="3" w="61">
                      <a:moveTo>
                        <a:pt x="1" y="2"/>
                      </a:moveTo>
                      <a:lnTo>
                        <a:pt x="1" y="2"/>
                      </a:lnTo>
                      <a:lnTo>
                        <a:pt x="49" y="3"/>
                      </a:lnTo>
                      <a:cubicBezTo>
                        <a:pt x="48" y="2"/>
                        <a:pt x="54" y="2"/>
                        <a:pt x="61" y="2"/>
                      </a:cubicBezTo>
                      <a:cubicBezTo>
                        <a:pt x="32" y="1"/>
                        <a:pt x="0" y="0"/>
                        <a:pt x="1"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6" name="Google Shape;1206;p16"/>
                <p:cNvSpPr/>
                <p:nvPr/>
              </p:nvSpPr>
              <p:spPr>
                <a:xfrm>
                  <a:off x="10899775" y="1550172"/>
                  <a:ext cx="36512" cy="1231"/>
                </a:xfrm>
                <a:custGeom>
                  <a:rect b="b" l="l" r="r" t="t"/>
                  <a:pathLst>
                    <a:path extrusionOk="0" h="1" w="38">
                      <a:moveTo>
                        <a:pt x="0" y="1"/>
                      </a:moveTo>
                      <a:lnTo>
                        <a:pt x="0" y="1"/>
                      </a:lnTo>
                      <a:cubicBezTo>
                        <a:pt x="15" y="1"/>
                        <a:pt x="30" y="1"/>
                        <a:pt x="38" y="0"/>
                      </a:cubicBezTo>
                      <a:cubicBezTo>
                        <a:pt x="30" y="0"/>
                        <a:pt x="12" y="0"/>
                        <a:pt x="0" y="1"/>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7" name="Google Shape;1207;p16"/>
                <p:cNvSpPr/>
                <p:nvPr/>
              </p:nvSpPr>
              <p:spPr>
                <a:xfrm>
                  <a:off x="10958513" y="1555096"/>
                  <a:ext cx="46037" cy="0"/>
                </a:xfrm>
                <a:custGeom>
                  <a:rect b="b" l="l" r="r" t="t"/>
                  <a:pathLst>
                    <a:path extrusionOk="0" h="1" w="47">
                      <a:moveTo>
                        <a:pt x="47" y="0"/>
                      </a:moveTo>
                      <a:lnTo>
                        <a:pt x="47" y="0"/>
                      </a:lnTo>
                      <a:lnTo>
                        <a:pt x="33" y="0"/>
                      </a:lnTo>
                      <a:lnTo>
                        <a:pt x="0" y="0"/>
                      </a:lnTo>
                      <a:lnTo>
                        <a:pt x="47"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8" name="Google Shape;1208;p16"/>
                <p:cNvSpPr/>
                <p:nvPr/>
              </p:nvSpPr>
              <p:spPr>
                <a:xfrm>
                  <a:off x="10304463" y="1548941"/>
                  <a:ext cx="61912" cy="3693"/>
                </a:xfrm>
                <a:custGeom>
                  <a:rect b="b" l="l" r="r" t="t"/>
                  <a:pathLst>
                    <a:path extrusionOk="0" h="4" w="65">
                      <a:moveTo>
                        <a:pt x="57" y="0"/>
                      </a:moveTo>
                      <a:lnTo>
                        <a:pt x="57" y="0"/>
                      </a:lnTo>
                      <a:lnTo>
                        <a:pt x="5" y="1"/>
                      </a:lnTo>
                      <a:cubicBezTo>
                        <a:pt x="0" y="3"/>
                        <a:pt x="14" y="4"/>
                        <a:pt x="33" y="4"/>
                      </a:cubicBezTo>
                      <a:cubicBezTo>
                        <a:pt x="45" y="2"/>
                        <a:pt x="65" y="2"/>
                        <a:pt x="57"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09" name="Google Shape;1209;p16"/>
                <p:cNvSpPr/>
                <p:nvPr/>
              </p:nvSpPr>
              <p:spPr>
                <a:xfrm>
                  <a:off x="10483850" y="1557558"/>
                  <a:ext cx="23812" cy="6155"/>
                </a:xfrm>
                <a:custGeom>
                  <a:rect b="b" l="l" r="r" t="t"/>
                  <a:pathLst>
                    <a:path extrusionOk="0" h="7" w="25">
                      <a:moveTo>
                        <a:pt x="25" y="4"/>
                      </a:moveTo>
                      <a:lnTo>
                        <a:pt x="25" y="4"/>
                      </a:lnTo>
                      <a:cubicBezTo>
                        <a:pt x="11" y="3"/>
                        <a:pt x="10" y="2"/>
                        <a:pt x="2" y="0"/>
                      </a:cubicBezTo>
                      <a:lnTo>
                        <a:pt x="0" y="7"/>
                      </a:lnTo>
                      <a:lnTo>
                        <a:pt x="25"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0" name="Google Shape;1210;p16"/>
                <p:cNvSpPr/>
                <p:nvPr/>
              </p:nvSpPr>
              <p:spPr>
                <a:xfrm>
                  <a:off x="10291763" y="1563712"/>
                  <a:ext cx="117475" cy="2462"/>
                </a:xfrm>
                <a:custGeom>
                  <a:rect b="b" l="l" r="r" t="t"/>
                  <a:pathLst>
                    <a:path extrusionOk="0" h="4" w="123">
                      <a:moveTo>
                        <a:pt x="75" y="0"/>
                      </a:moveTo>
                      <a:lnTo>
                        <a:pt x="75" y="0"/>
                      </a:lnTo>
                      <a:cubicBezTo>
                        <a:pt x="70" y="1"/>
                        <a:pt x="0" y="4"/>
                        <a:pt x="66" y="4"/>
                      </a:cubicBezTo>
                      <a:cubicBezTo>
                        <a:pt x="71" y="2"/>
                        <a:pt x="123" y="1"/>
                        <a:pt x="75" y="0"/>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1" name="Google Shape;1211;p16"/>
                <p:cNvSpPr/>
                <p:nvPr/>
              </p:nvSpPr>
              <p:spPr>
                <a:xfrm>
                  <a:off x="9621838" y="1546479"/>
                  <a:ext cx="11112" cy="8617"/>
                </a:xfrm>
                <a:custGeom>
                  <a:rect b="b" l="l" r="r" t="t"/>
                  <a:pathLst>
                    <a:path extrusionOk="0" h="10" w="13">
                      <a:moveTo>
                        <a:pt x="0" y="10"/>
                      </a:moveTo>
                      <a:lnTo>
                        <a:pt x="0" y="10"/>
                      </a:lnTo>
                      <a:lnTo>
                        <a:pt x="13" y="10"/>
                      </a:lnTo>
                      <a:lnTo>
                        <a:pt x="12" y="0"/>
                      </a:lnTo>
                      <a:lnTo>
                        <a:pt x="0" y="1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2" name="Google Shape;1212;p16"/>
                <p:cNvSpPr/>
                <p:nvPr/>
              </p:nvSpPr>
              <p:spPr>
                <a:xfrm>
                  <a:off x="8951913" y="1568636"/>
                  <a:ext cx="96837" cy="8617"/>
                </a:xfrm>
                <a:custGeom>
                  <a:rect b="b" l="l" r="r" t="t"/>
                  <a:pathLst>
                    <a:path extrusionOk="0" h="10" w="101">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3" name="Google Shape;1213;p16"/>
                <p:cNvSpPr/>
                <p:nvPr/>
              </p:nvSpPr>
              <p:spPr>
                <a:xfrm>
                  <a:off x="9005888" y="1566174"/>
                  <a:ext cx="17462" cy="2462"/>
                </a:xfrm>
                <a:custGeom>
                  <a:rect b="b" l="l" r="r" t="t"/>
                  <a:pathLst>
                    <a:path extrusionOk="0" h="2" w="19">
                      <a:moveTo>
                        <a:pt x="0" y="2"/>
                      </a:moveTo>
                      <a:lnTo>
                        <a:pt x="0" y="2"/>
                      </a:lnTo>
                      <a:lnTo>
                        <a:pt x="19" y="0"/>
                      </a:lnTo>
                      <a:cubicBezTo>
                        <a:pt x="8" y="1"/>
                        <a:pt x="3" y="1"/>
                        <a:pt x="0" y="2"/>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4" name="Google Shape;1214;p16"/>
                <p:cNvSpPr/>
                <p:nvPr/>
              </p:nvSpPr>
              <p:spPr>
                <a:xfrm>
                  <a:off x="1587500" y="1516937"/>
                  <a:ext cx="38100" cy="3693"/>
                </a:xfrm>
                <a:custGeom>
                  <a:rect b="b" l="l" r="r" t="t"/>
                  <a:pathLst>
                    <a:path extrusionOk="0" h="4" w="39">
                      <a:moveTo>
                        <a:pt x="39" y="2"/>
                      </a:moveTo>
                      <a:lnTo>
                        <a:pt x="39" y="2"/>
                      </a:lnTo>
                      <a:lnTo>
                        <a:pt x="0" y="0"/>
                      </a:lnTo>
                      <a:lnTo>
                        <a:pt x="25" y="4"/>
                      </a:lnTo>
                      <a:lnTo>
                        <a:pt x="39" y="2"/>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5" name="Google Shape;1215;p16"/>
                <p:cNvSpPr/>
                <p:nvPr/>
              </p:nvSpPr>
              <p:spPr>
                <a:xfrm>
                  <a:off x="1522413" y="1519399"/>
                  <a:ext cx="30162" cy="4924"/>
                </a:xfrm>
                <a:custGeom>
                  <a:rect b="b" l="l" r="r" t="t"/>
                  <a:pathLst>
                    <a:path extrusionOk="0" h="6" w="32">
                      <a:moveTo>
                        <a:pt x="32" y="6"/>
                      </a:moveTo>
                      <a:lnTo>
                        <a:pt x="32" y="6"/>
                      </a:lnTo>
                      <a:lnTo>
                        <a:pt x="23" y="0"/>
                      </a:lnTo>
                      <a:lnTo>
                        <a:pt x="0" y="5"/>
                      </a:lnTo>
                      <a:cubicBezTo>
                        <a:pt x="8" y="5"/>
                        <a:pt x="26" y="5"/>
                        <a:pt x="32" y="6"/>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6" name="Google Shape;1216;p16"/>
                <p:cNvSpPr/>
                <p:nvPr/>
              </p:nvSpPr>
              <p:spPr>
                <a:xfrm>
                  <a:off x="6650038" y="1573559"/>
                  <a:ext cx="33337" cy="3693"/>
                </a:xfrm>
                <a:custGeom>
                  <a:rect b="b" l="l" r="r" t="t"/>
                  <a:pathLst>
                    <a:path extrusionOk="0" h="4" w="34">
                      <a:moveTo>
                        <a:pt x="31" y="4"/>
                      </a:moveTo>
                      <a:lnTo>
                        <a:pt x="31" y="4"/>
                      </a:lnTo>
                      <a:lnTo>
                        <a:pt x="34" y="2"/>
                      </a:lnTo>
                      <a:cubicBezTo>
                        <a:pt x="28" y="1"/>
                        <a:pt x="18" y="1"/>
                        <a:pt x="0" y="0"/>
                      </a:cubicBezTo>
                      <a:lnTo>
                        <a:pt x="31" y="4"/>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7" name="Google Shape;1217;p16"/>
                <p:cNvSpPr/>
                <p:nvPr/>
              </p:nvSpPr>
              <p:spPr>
                <a:xfrm>
                  <a:off x="6162675" y="1566174"/>
                  <a:ext cx="15875" cy="4924"/>
                </a:xfrm>
                <a:custGeom>
                  <a:rect b="b" l="l" r="r" t="t"/>
                  <a:pathLst>
                    <a:path extrusionOk="0" h="6" w="17">
                      <a:moveTo>
                        <a:pt x="8" y="6"/>
                      </a:moveTo>
                      <a:lnTo>
                        <a:pt x="8" y="6"/>
                      </a:lnTo>
                      <a:lnTo>
                        <a:pt x="17" y="6"/>
                      </a:lnTo>
                      <a:lnTo>
                        <a:pt x="0" y="0"/>
                      </a:lnTo>
                      <a:lnTo>
                        <a:pt x="8" y="6"/>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sp>
              <p:nvSpPr>
                <p:cNvPr id="1218" name="Google Shape;1218;p16"/>
                <p:cNvSpPr/>
                <p:nvPr/>
              </p:nvSpPr>
              <p:spPr>
                <a:xfrm>
                  <a:off x="5738813" y="1571097"/>
                  <a:ext cx="60325" cy="6155"/>
                </a:xfrm>
                <a:custGeom>
                  <a:rect b="b" l="l" r="r" t="t"/>
                  <a:pathLst>
                    <a:path extrusionOk="0" h="8" w="63">
                      <a:moveTo>
                        <a:pt x="5" y="7"/>
                      </a:moveTo>
                      <a:lnTo>
                        <a:pt x="5" y="7"/>
                      </a:lnTo>
                      <a:cubicBezTo>
                        <a:pt x="23" y="8"/>
                        <a:pt x="45" y="6"/>
                        <a:pt x="63" y="7"/>
                      </a:cubicBezTo>
                      <a:cubicBezTo>
                        <a:pt x="23" y="8"/>
                        <a:pt x="0" y="0"/>
                        <a:pt x="5" y="7"/>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orbel"/>
                    <a:ea typeface="Corbel"/>
                    <a:cs typeface="Corbel"/>
                    <a:sym typeface="Corbel"/>
                  </a:endParaRPr>
                </a:p>
              </p:txBody>
            </p:sp>
          </p:grpSp>
        </p:grpSp>
      </p:grpSp>
      <p:sp>
        <p:nvSpPr>
          <p:cNvPr id="1219" name="Google Shape;1219;p16"/>
          <p:cNvSpPr txBox="1"/>
          <p:nvPr>
            <p:ph idx="1" type="body"/>
          </p:nvPr>
        </p:nvSpPr>
        <p:spPr>
          <a:xfrm>
            <a:off x="7905959" y="3411748"/>
            <a:ext cx="2743200" cy="27432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00"/>
              </a:spcBef>
              <a:spcAft>
                <a:spcPts val="0"/>
              </a:spcAft>
              <a:buClr>
                <a:schemeClr val="lt1"/>
              </a:buClr>
              <a:buSzPts val="1600"/>
              <a:buNone/>
              <a:defRPr sz="1600"/>
            </a:lvl1pPr>
            <a:lvl2pPr indent="-228600" lvl="1" marL="914400" algn="l">
              <a:lnSpc>
                <a:spcPct val="90000"/>
              </a:lnSpc>
              <a:spcBef>
                <a:spcPts val="600"/>
              </a:spcBef>
              <a:spcAft>
                <a:spcPts val="0"/>
              </a:spcAft>
              <a:buClr>
                <a:schemeClr val="lt1"/>
              </a:buClr>
              <a:buSzPts val="1200"/>
              <a:buNone/>
              <a:defRPr sz="1200"/>
            </a:lvl2pPr>
            <a:lvl3pPr indent="-228600" lvl="2" marL="1371600" algn="l">
              <a:lnSpc>
                <a:spcPct val="90000"/>
              </a:lnSpc>
              <a:spcBef>
                <a:spcPts val="600"/>
              </a:spcBef>
              <a:spcAft>
                <a:spcPts val="0"/>
              </a:spcAft>
              <a:buClr>
                <a:schemeClr val="lt1"/>
              </a:buClr>
              <a:buSzPts val="1000"/>
              <a:buNone/>
              <a:defRPr sz="1000"/>
            </a:lvl3pPr>
            <a:lvl4pPr indent="-228600" lvl="3" marL="1828800" algn="l">
              <a:lnSpc>
                <a:spcPct val="90000"/>
              </a:lnSpc>
              <a:spcBef>
                <a:spcPts val="600"/>
              </a:spcBef>
              <a:spcAft>
                <a:spcPts val="0"/>
              </a:spcAft>
              <a:buClr>
                <a:schemeClr val="lt1"/>
              </a:buClr>
              <a:buSzPts val="900"/>
              <a:buNone/>
              <a:defRPr sz="900"/>
            </a:lvl4pPr>
            <a:lvl5pPr indent="-228600" lvl="4" marL="2286000" algn="l">
              <a:lnSpc>
                <a:spcPct val="90000"/>
              </a:lnSpc>
              <a:spcBef>
                <a:spcPts val="600"/>
              </a:spcBef>
              <a:spcAft>
                <a:spcPts val="0"/>
              </a:spcAft>
              <a:buClr>
                <a:schemeClr val="lt1"/>
              </a:buClr>
              <a:buSzPts val="900"/>
              <a:buNone/>
              <a:defRPr sz="900"/>
            </a:lvl5pPr>
            <a:lvl6pPr indent="-228600" lvl="5" marL="2743200" algn="l">
              <a:lnSpc>
                <a:spcPct val="90000"/>
              </a:lnSpc>
              <a:spcBef>
                <a:spcPts val="600"/>
              </a:spcBef>
              <a:spcAft>
                <a:spcPts val="0"/>
              </a:spcAft>
              <a:buClr>
                <a:schemeClr val="lt1"/>
              </a:buClr>
              <a:buSzPts val="900"/>
              <a:buNone/>
              <a:defRPr sz="900"/>
            </a:lvl6pPr>
            <a:lvl7pPr indent="-228600" lvl="6" marL="3200400" algn="l">
              <a:lnSpc>
                <a:spcPct val="90000"/>
              </a:lnSpc>
              <a:spcBef>
                <a:spcPts val="600"/>
              </a:spcBef>
              <a:spcAft>
                <a:spcPts val="0"/>
              </a:spcAft>
              <a:buClr>
                <a:schemeClr val="lt1"/>
              </a:buClr>
              <a:buSzPts val="900"/>
              <a:buNone/>
              <a:defRPr sz="900"/>
            </a:lvl7pPr>
            <a:lvl8pPr indent="-228600" lvl="7" marL="3657600" algn="l">
              <a:lnSpc>
                <a:spcPct val="90000"/>
              </a:lnSpc>
              <a:spcBef>
                <a:spcPts val="600"/>
              </a:spcBef>
              <a:spcAft>
                <a:spcPts val="0"/>
              </a:spcAft>
              <a:buClr>
                <a:schemeClr val="lt1"/>
              </a:buClr>
              <a:buSzPts val="900"/>
              <a:buNone/>
              <a:defRPr sz="900"/>
            </a:lvl8pPr>
            <a:lvl9pPr indent="-228600" lvl="8" marL="4114800" algn="l">
              <a:lnSpc>
                <a:spcPct val="90000"/>
              </a:lnSpc>
              <a:spcBef>
                <a:spcPts val="600"/>
              </a:spcBef>
              <a:spcAft>
                <a:spcPts val="0"/>
              </a:spcAft>
              <a:buClr>
                <a:schemeClr val="lt1"/>
              </a:buClr>
              <a:buSzPts val="900"/>
              <a:buNone/>
              <a:defRPr sz="900"/>
            </a:lvl9pPr>
          </a:lstStyle>
          <a:p/>
        </p:txBody>
      </p:sp>
      <p:sp>
        <p:nvSpPr>
          <p:cNvPr id="1220" name="Google Shape;1220;p16"/>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1" name="Google Shape;1221;p16"/>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2" name="Google Shape;1222;p16"/>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7"/>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3200"/>
              <a:buFont typeface="Consolas"/>
              <a:buNone/>
              <a:defRPr b="0" i="0" sz="3200" u="none" cap="none" strike="noStrike">
                <a:solidFill>
                  <a:schemeClr val="lt1"/>
                </a:solidFill>
                <a:latin typeface="Consolas"/>
                <a:ea typeface="Consolas"/>
                <a:cs typeface="Consolas"/>
                <a:sym typeface="Consola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7"/>
          <p:cNvSpPr txBox="1"/>
          <p:nvPr>
            <p:ph idx="1" type="body"/>
          </p:nvPr>
        </p:nvSpPr>
        <p:spPr>
          <a:xfrm>
            <a:off x="1522414" y="1905000"/>
            <a:ext cx="9144000" cy="42672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800"/>
              </a:spcBef>
              <a:spcAft>
                <a:spcPts val="0"/>
              </a:spcAft>
              <a:buClr>
                <a:schemeClr val="lt1"/>
              </a:buClr>
              <a:buSzPts val="2400"/>
              <a:buFont typeface="Arial"/>
              <a:buChar char="▪"/>
              <a:defRPr b="0" i="0" sz="2400" u="none" cap="none" strike="noStrike">
                <a:solidFill>
                  <a:schemeClr val="lt1"/>
                </a:solidFill>
                <a:latin typeface="Corbel"/>
                <a:ea typeface="Corbel"/>
                <a:cs typeface="Corbel"/>
                <a:sym typeface="Corbel"/>
              </a:defRPr>
            </a:lvl1pPr>
            <a:lvl2pPr indent="-355600" lvl="1" marL="914400" marR="0" rtl="0" algn="l">
              <a:lnSpc>
                <a:spcPct val="90000"/>
              </a:lnSpc>
              <a:spcBef>
                <a:spcPts val="600"/>
              </a:spcBef>
              <a:spcAft>
                <a:spcPts val="0"/>
              </a:spcAft>
              <a:buClr>
                <a:schemeClr val="lt1"/>
              </a:buClr>
              <a:buSzPts val="2000"/>
              <a:buFont typeface="Consolas"/>
              <a:buChar char="–"/>
              <a:defRPr b="0" i="0" sz="2000" u="none" cap="none" strike="noStrike">
                <a:solidFill>
                  <a:schemeClr val="lt1"/>
                </a:solidFill>
                <a:latin typeface="Corbel"/>
                <a:ea typeface="Corbel"/>
                <a:cs typeface="Corbel"/>
                <a:sym typeface="Corbel"/>
              </a:defRPr>
            </a:lvl2pPr>
            <a:lvl3pPr indent="-342900" lvl="2" marL="1371600" marR="0" rtl="0" algn="l">
              <a:lnSpc>
                <a:spcPct val="90000"/>
              </a:lnSpc>
              <a:spcBef>
                <a:spcPts val="600"/>
              </a:spcBef>
              <a:spcAft>
                <a:spcPts val="0"/>
              </a:spcAft>
              <a:buClr>
                <a:schemeClr val="lt1"/>
              </a:buClr>
              <a:buSzPts val="1800"/>
              <a:buFont typeface="Arial"/>
              <a:buChar char="▪"/>
              <a:defRPr b="0" i="0" sz="1800" u="none" cap="none" strike="noStrike">
                <a:solidFill>
                  <a:schemeClr val="lt1"/>
                </a:solidFill>
                <a:latin typeface="Corbel"/>
                <a:ea typeface="Corbel"/>
                <a:cs typeface="Corbel"/>
                <a:sym typeface="Corbel"/>
              </a:defRPr>
            </a:lvl3pPr>
            <a:lvl4pPr indent="-330200" lvl="3" marL="1828800" marR="0" rtl="0" algn="l">
              <a:lnSpc>
                <a:spcPct val="90000"/>
              </a:lnSpc>
              <a:spcBef>
                <a:spcPts val="600"/>
              </a:spcBef>
              <a:spcAft>
                <a:spcPts val="0"/>
              </a:spcAft>
              <a:buClr>
                <a:schemeClr val="lt1"/>
              </a:buClr>
              <a:buSzPts val="1600"/>
              <a:buFont typeface="Consolas"/>
              <a:buChar char="–"/>
              <a:defRPr b="0" i="0" sz="1600" u="none" cap="none" strike="noStrike">
                <a:solidFill>
                  <a:schemeClr val="lt1"/>
                </a:solidFill>
                <a:latin typeface="Corbel"/>
                <a:ea typeface="Corbel"/>
                <a:cs typeface="Corbel"/>
                <a:sym typeface="Corbel"/>
              </a:defRPr>
            </a:lvl4pPr>
            <a:lvl5pPr indent="-330200" lvl="4" marL="22860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rbel"/>
                <a:ea typeface="Corbel"/>
                <a:cs typeface="Corbel"/>
                <a:sym typeface="Corbel"/>
              </a:defRPr>
            </a:lvl5pPr>
            <a:lvl6pPr indent="-330200" lvl="5" marL="2743200" marR="0" rtl="0" algn="l">
              <a:lnSpc>
                <a:spcPct val="90000"/>
              </a:lnSpc>
              <a:spcBef>
                <a:spcPts val="600"/>
              </a:spcBef>
              <a:spcAft>
                <a:spcPts val="0"/>
              </a:spcAft>
              <a:buClr>
                <a:schemeClr val="lt1"/>
              </a:buClr>
              <a:buSzPts val="1600"/>
              <a:buFont typeface="Consolas"/>
              <a:buChar char="–"/>
              <a:defRPr b="0" i="0" sz="1600" u="none" cap="none" strike="noStrike">
                <a:solidFill>
                  <a:schemeClr val="lt1"/>
                </a:solidFill>
                <a:latin typeface="Corbel"/>
                <a:ea typeface="Corbel"/>
                <a:cs typeface="Corbel"/>
                <a:sym typeface="Corbel"/>
              </a:defRPr>
            </a:lvl6pPr>
            <a:lvl7pPr indent="-330200" lvl="6" marL="32004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rbel"/>
                <a:ea typeface="Corbel"/>
                <a:cs typeface="Corbel"/>
                <a:sym typeface="Corbel"/>
              </a:defRPr>
            </a:lvl7pPr>
            <a:lvl8pPr indent="-330200" lvl="7" marL="3657600" marR="0" rtl="0" algn="l">
              <a:lnSpc>
                <a:spcPct val="90000"/>
              </a:lnSpc>
              <a:spcBef>
                <a:spcPts val="600"/>
              </a:spcBef>
              <a:spcAft>
                <a:spcPts val="0"/>
              </a:spcAft>
              <a:buClr>
                <a:schemeClr val="lt1"/>
              </a:buClr>
              <a:buSzPts val="1600"/>
              <a:buFont typeface="Consolas"/>
              <a:buChar char="–"/>
              <a:defRPr b="0" i="0" sz="1600" u="none" cap="none" strike="noStrike">
                <a:solidFill>
                  <a:schemeClr val="lt1"/>
                </a:solidFill>
                <a:latin typeface="Corbel"/>
                <a:ea typeface="Corbel"/>
                <a:cs typeface="Corbel"/>
                <a:sym typeface="Corbel"/>
              </a:defRPr>
            </a:lvl8pPr>
            <a:lvl9pPr indent="-330200" lvl="8" marL="4114800" marR="0" rtl="0" algn="l">
              <a:lnSpc>
                <a:spcPct val="90000"/>
              </a:lnSpc>
              <a:spcBef>
                <a:spcPts val="600"/>
              </a:spcBef>
              <a:spcAft>
                <a:spcPts val="0"/>
              </a:spcAft>
              <a:buClr>
                <a:schemeClr val="lt1"/>
              </a:buClr>
              <a:buSzPts val="1600"/>
              <a:buFont typeface="Arial"/>
              <a:buChar char="▪"/>
              <a:defRPr b="0" i="0" sz="1600" u="none" cap="none" strike="noStrike">
                <a:solidFill>
                  <a:schemeClr val="lt1"/>
                </a:solidFill>
                <a:latin typeface="Corbel"/>
                <a:ea typeface="Corbel"/>
                <a:cs typeface="Corbel"/>
                <a:sym typeface="Corbel"/>
              </a:defRPr>
            </a:lvl9pPr>
          </a:lstStyle>
          <a:p/>
        </p:txBody>
      </p:sp>
      <p:sp>
        <p:nvSpPr>
          <p:cNvPr id="12" name="Google Shape;12;p7"/>
          <p:cNvSpPr txBox="1"/>
          <p:nvPr>
            <p:ph idx="11" type="ftr"/>
          </p:nvPr>
        </p:nvSpPr>
        <p:spPr>
          <a:xfrm>
            <a:off x="1522413" y="6400801"/>
            <a:ext cx="6324599" cy="27622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3" name="Google Shape;13;p7"/>
          <p:cNvSpPr txBox="1"/>
          <p:nvPr>
            <p:ph idx="10" type="dt"/>
          </p:nvPr>
        </p:nvSpPr>
        <p:spPr>
          <a:xfrm>
            <a:off x="8075612" y="6400801"/>
            <a:ext cx="1243859" cy="276226"/>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lt1"/>
                </a:solidFill>
                <a:latin typeface="Corbel"/>
                <a:ea typeface="Corbel"/>
                <a:cs typeface="Corbel"/>
                <a:sym typeface="Corbe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orbel"/>
                <a:ea typeface="Corbel"/>
                <a:cs typeface="Corbel"/>
                <a:sym typeface="Corbel"/>
              </a:defRPr>
            </a:lvl9pPr>
          </a:lstStyle>
          <a:p/>
        </p:txBody>
      </p:sp>
      <p:sp>
        <p:nvSpPr>
          <p:cNvPr id="14" name="Google Shape;14;p7"/>
          <p:cNvSpPr txBox="1"/>
          <p:nvPr>
            <p:ph idx="12" type="sldNum"/>
          </p:nvPr>
        </p:nvSpPr>
        <p:spPr>
          <a:xfrm>
            <a:off x="9523412" y="6400801"/>
            <a:ext cx="1143002" cy="27622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orbel"/>
                <a:ea typeface="Corbel"/>
                <a:cs typeface="Corbel"/>
                <a:sym typeface="Corbe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9" name="Shape 1389"/>
        <p:cNvGrpSpPr/>
        <p:nvPr/>
      </p:nvGrpSpPr>
      <p:grpSpPr>
        <a:xfrm>
          <a:off x="0" y="0"/>
          <a:ext cx="0" cy="0"/>
          <a:chOff x="0" y="0"/>
          <a:chExt cx="0" cy="0"/>
        </a:xfrm>
      </p:grpSpPr>
      <p:sp>
        <p:nvSpPr>
          <p:cNvPr id="1390" name="Google Shape;1390;p1"/>
          <p:cNvSpPr txBox="1"/>
          <p:nvPr>
            <p:ph type="ctrTitle"/>
          </p:nvPr>
        </p:nvSpPr>
        <p:spPr>
          <a:xfrm>
            <a:off x="1522413" y="1905000"/>
            <a:ext cx="9144000" cy="2667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Consolas"/>
              <a:buNone/>
            </a:pPr>
            <a:r>
              <a:rPr b="1" lang="es-ES"/>
              <a:t>Connectors in English</a:t>
            </a:r>
            <a:endParaRPr b="1"/>
          </a:p>
        </p:txBody>
      </p:sp>
      <p:sp>
        <p:nvSpPr>
          <p:cNvPr id="1391" name="Google Shape;1391;p1"/>
          <p:cNvSpPr txBox="1"/>
          <p:nvPr>
            <p:ph idx="1" type="subTitle"/>
          </p:nvPr>
        </p:nvSpPr>
        <p:spPr>
          <a:xfrm>
            <a:off x="1608138" y="5205425"/>
            <a:ext cx="9144000" cy="10668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400"/>
              <a:buNone/>
            </a:pPr>
            <a:r>
              <a:rPr lang="es-ES"/>
              <a:t>Universidad Nacional Autónoma de México</a:t>
            </a:r>
            <a:endParaRPr/>
          </a:p>
          <a:p>
            <a:pPr indent="0" lvl="0" marL="0" rtl="0" algn="l">
              <a:lnSpc>
                <a:spcPct val="90000"/>
              </a:lnSpc>
              <a:spcBef>
                <a:spcPts val="0"/>
              </a:spcBef>
              <a:spcAft>
                <a:spcPts val="0"/>
              </a:spcAft>
              <a:buClr>
                <a:schemeClr val="lt1"/>
              </a:buClr>
              <a:buSzPts val="2400"/>
              <a:buNone/>
            </a:pPr>
            <a:r>
              <a:t/>
            </a:r>
            <a:endParaRPr/>
          </a:p>
          <a:p>
            <a:pPr indent="0" lvl="0" marL="0" rtl="0" algn="just">
              <a:lnSpc>
                <a:spcPct val="90000"/>
              </a:lnSpc>
              <a:spcBef>
                <a:spcPts val="0"/>
              </a:spcBef>
              <a:spcAft>
                <a:spcPts val="0"/>
              </a:spcAft>
              <a:buClr>
                <a:schemeClr val="lt1"/>
              </a:buClr>
              <a:buSzPts val="2400"/>
              <a:buNone/>
            </a:pPr>
            <a:r>
              <a:rPr lang="es-ES"/>
              <a:t>                Escuela Nacional Preparatoria</a:t>
            </a:r>
            <a:endParaRPr/>
          </a:p>
        </p:txBody>
      </p:sp>
      <p:pic>
        <p:nvPicPr>
          <p:cNvPr id="1392" name="Google Shape;1392;p1"/>
          <p:cNvPicPr preferRelativeResize="0"/>
          <p:nvPr/>
        </p:nvPicPr>
        <p:blipFill rotWithShape="1">
          <a:blip r:embed="rId3">
            <a:alphaModFix/>
          </a:blip>
          <a:srcRect b="0" l="0" r="0" t="0"/>
          <a:stretch/>
        </p:blipFill>
        <p:spPr>
          <a:xfrm>
            <a:off x="9594849" y="404664"/>
            <a:ext cx="2143125" cy="2133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sp>
        <p:nvSpPr>
          <p:cNvPr id="1398" name="Google Shape;1398;p2"/>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b="1" lang="es-ES"/>
              <a:t>What is a connector?</a:t>
            </a:r>
            <a:endParaRPr b="1"/>
          </a:p>
        </p:txBody>
      </p:sp>
      <p:sp>
        <p:nvSpPr>
          <p:cNvPr id="1399" name="Google Shape;1399;p2"/>
          <p:cNvSpPr txBox="1"/>
          <p:nvPr>
            <p:ph idx="1" type="body"/>
          </p:nvPr>
        </p:nvSpPr>
        <p:spPr>
          <a:xfrm>
            <a:off x="1522414" y="1905000"/>
            <a:ext cx="9144000" cy="447632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400"/>
              <a:buNone/>
            </a:pPr>
            <a:r>
              <a:rPr lang="es-ES"/>
              <a:t>Connectors, also called conjunctive words, are words that link two similar elements in a sentence.</a:t>
            </a:r>
            <a:endParaRPr/>
          </a:p>
          <a:p>
            <a:pPr indent="0" lvl="0" marL="0" rtl="0" algn="just">
              <a:lnSpc>
                <a:spcPct val="90000"/>
              </a:lnSpc>
              <a:spcBef>
                <a:spcPts val="1800"/>
              </a:spcBef>
              <a:spcAft>
                <a:spcPts val="0"/>
              </a:spcAft>
              <a:buClr>
                <a:schemeClr val="lt1"/>
              </a:buClr>
              <a:buSzPts val="2400"/>
              <a:buNone/>
            </a:pPr>
            <a:r>
              <a:t/>
            </a:r>
            <a:endParaRPr/>
          </a:p>
          <a:p>
            <a:pPr indent="0" lvl="0" marL="0" rtl="0" algn="just">
              <a:lnSpc>
                <a:spcPct val="90000"/>
              </a:lnSpc>
              <a:spcBef>
                <a:spcPts val="1800"/>
              </a:spcBef>
              <a:spcAft>
                <a:spcPts val="0"/>
              </a:spcAft>
              <a:buClr>
                <a:schemeClr val="lt1"/>
              </a:buClr>
              <a:buSzPts val="2400"/>
              <a:buNone/>
            </a:pPr>
            <a:r>
              <a:rPr lang="es-ES"/>
              <a:t>They are also called </a:t>
            </a:r>
            <a:r>
              <a:rPr lang="es-ES" u="sng"/>
              <a:t>linkers, connectives or linking words</a:t>
            </a:r>
            <a:r>
              <a:rPr lang="es-ES"/>
              <a:t>, they are the glue that holds your sentences together. A text wouldn’t be a proper text if we didn’t use connectors appropriately. However, this is one of the things that lower-intermediate and intermediate English students struggle with the most. Sometimes, students don’t know an appropriate one to use or they don’t know how to use it properly. For this reason, in this presentation, we will go over some essential connectors.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3"/>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b="1" lang="es-ES"/>
              <a:t>Cause &amp; effect connectors</a:t>
            </a:r>
            <a:endParaRPr b="1"/>
          </a:p>
        </p:txBody>
      </p:sp>
      <p:sp>
        <p:nvSpPr>
          <p:cNvPr id="1406" name="Google Shape;1406;p3"/>
          <p:cNvSpPr txBox="1"/>
          <p:nvPr>
            <p:ph idx="1" type="body"/>
          </p:nvPr>
        </p:nvSpPr>
        <p:spPr>
          <a:xfrm>
            <a:off x="765820" y="1905000"/>
            <a:ext cx="10441160" cy="447632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400"/>
              <a:buNone/>
            </a:pPr>
            <a:r>
              <a:rPr lang="es-ES"/>
              <a:t>Connectors are words or groups of words that help us connect words, phrases or sentences. Cause and effect is a relationship between events or things, where one is the result of the others. They are a combination of action and reaction. When we talk about an effect resulting from a certain cause, we use expressions such as: </a:t>
            </a:r>
            <a:endParaRPr/>
          </a:p>
          <a:p>
            <a:pPr indent="-274320" lvl="0" marL="274320" rtl="0" algn="just">
              <a:lnSpc>
                <a:spcPct val="90000"/>
              </a:lnSpc>
              <a:spcBef>
                <a:spcPts val="1800"/>
              </a:spcBef>
              <a:spcAft>
                <a:spcPts val="0"/>
              </a:spcAft>
              <a:buClr>
                <a:schemeClr val="lt1"/>
              </a:buClr>
              <a:buSzPts val="2400"/>
              <a:buChar char="▪"/>
            </a:pPr>
            <a:r>
              <a:rPr i="1" lang="es-ES"/>
              <a:t>So</a:t>
            </a:r>
            <a:endParaRPr/>
          </a:p>
          <a:p>
            <a:pPr indent="-274320" lvl="0" marL="274320" rtl="0" algn="just">
              <a:lnSpc>
                <a:spcPct val="90000"/>
              </a:lnSpc>
              <a:spcBef>
                <a:spcPts val="1800"/>
              </a:spcBef>
              <a:spcAft>
                <a:spcPts val="0"/>
              </a:spcAft>
              <a:buClr>
                <a:schemeClr val="lt1"/>
              </a:buClr>
              <a:buSzPts val="2400"/>
              <a:buChar char="▪"/>
            </a:pPr>
            <a:r>
              <a:rPr i="1" lang="es-ES"/>
              <a:t>Therefore</a:t>
            </a:r>
            <a:endParaRPr/>
          </a:p>
          <a:p>
            <a:pPr indent="-274320" lvl="0" marL="274320" rtl="0" algn="just">
              <a:lnSpc>
                <a:spcPct val="90000"/>
              </a:lnSpc>
              <a:spcBef>
                <a:spcPts val="1800"/>
              </a:spcBef>
              <a:spcAft>
                <a:spcPts val="0"/>
              </a:spcAft>
              <a:buClr>
                <a:schemeClr val="lt1"/>
              </a:buClr>
              <a:buSzPts val="2400"/>
              <a:buChar char="▪"/>
            </a:pPr>
            <a:r>
              <a:rPr i="1" lang="es-ES"/>
              <a:t>As a result</a:t>
            </a:r>
            <a:endParaRPr/>
          </a:p>
          <a:p>
            <a:pPr indent="-274320" lvl="0" marL="274320" rtl="0" algn="just">
              <a:lnSpc>
                <a:spcPct val="90000"/>
              </a:lnSpc>
              <a:spcBef>
                <a:spcPts val="1800"/>
              </a:spcBef>
              <a:spcAft>
                <a:spcPts val="0"/>
              </a:spcAft>
              <a:buClr>
                <a:schemeClr val="lt1"/>
              </a:buClr>
              <a:buSzPts val="2400"/>
              <a:buChar char="▪"/>
            </a:pPr>
            <a:r>
              <a:rPr i="1" lang="es-ES"/>
              <a:t>Consequently</a:t>
            </a:r>
            <a:endParaRPr/>
          </a:p>
          <a:p>
            <a:pPr indent="-274320" lvl="0" marL="274320" rtl="0" algn="just">
              <a:lnSpc>
                <a:spcPct val="90000"/>
              </a:lnSpc>
              <a:spcBef>
                <a:spcPts val="1800"/>
              </a:spcBef>
              <a:spcAft>
                <a:spcPts val="0"/>
              </a:spcAft>
              <a:buClr>
                <a:schemeClr val="lt1"/>
              </a:buClr>
              <a:buSzPts val="2400"/>
              <a:buChar char="▪"/>
            </a:pPr>
            <a:r>
              <a:rPr i="1" lang="es-ES"/>
              <a:t>Then</a:t>
            </a:r>
            <a:endParaRPr i="1"/>
          </a:p>
        </p:txBody>
      </p:sp>
      <p:pic>
        <p:nvPicPr>
          <p:cNvPr id="1407" name="Google Shape;1407;p3"/>
          <p:cNvPicPr preferRelativeResize="0"/>
          <p:nvPr/>
        </p:nvPicPr>
        <p:blipFill rotWithShape="1">
          <a:blip r:embed="rId3">
            <a:alphaModFix/>
          </a:blip>
          <a:srcRect b="0" l="0" r="0" t="0"/>
          <a:stretch/>
        </p:blipFill>
        <p:spPr>
          <a:xfrm>
            <a:off x="7623857" y="3501008"/>
            <a:ext cx="4564968" cy="304331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2" name="Shape 1412"/>
        <p:cNvGrpSpPr/>
        <p:nvPr/>
      </p:nvGrpSpPr>
      <p:grpSpPr>
        <a:xfrm>
          <a:off x="0" y="0"/>
          <a:ext cx="0" cy="0"/>
          <a:chOff x="0" y="0"/>
          <a:chExt cx="0" cy="0"/>
        </a:xfrm>
      </p:grpSpPr>
      <p:sp>
        <p:nvSpPr>
          <p:cNvPr id="1413" name="Google Shape;1413;p4"/>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b="1" lang="es-ES"/>
              <a:t>Cause &amp; effect connectors</a:t>
            </a:r>
            <a:endParaRPr b="1"/>
          </a:p>
        </p:txBody>
      </p:sp>
      <p:sp>
        <p:nvSpPr>
          <p:cNvPr id="1414" name="Google Shape;1414;p4"/>
          <p:cNvSpPr txBox="1"/>
          <p:nvPr>
            <p:ph idx="1" type="body"/>
          </p:nvPr>
        </p:nvSpPr>
        <p:spPr>
          <a:xfrm>
            <a:off x="765820" y="1905000"/>
            <a:ext cx="10585176" cy="447632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lt1"/>
              </a:buClr>
              <a:buSzPts val="2400"/>
              <a:buNone/>
            </a:pPr>
            <a:r>
              <a:rPr lang="es-ES"/>
              <a:t>The cause can be a person, object, situation, or event that can result in something, while an effect is the result of the actions of the person or the outcome of some chain of events that have happened. The cause will in a way explain the reason why the effect happened in the first place. The cause naturally precedes an effect, while the effect will always follow it.</a:t>
            </a:r>
            <a:endParaRPr/>
          </a:p>
        </p:txBody>
      </p:sp>
      <p:pic>
        <p:nvPicPr>
          <p:cNvPr id="1415" name="Google Shape;1415;p4"/>
          <p:cNvPicPr preferRelativeResize="0"/>
          <p:nvPr/>
        </p:nvPicPr>
        <p:blipFill rotWithShape="1">
          <a:blip r:embed="rId3">
            <a:alphaModFix/>
          </a:blip>
          <a:srcRect b="0" l="0" r="0" t="0"/>
          <a:stretch/>
        </p:blipFill>
        <p:spPr>
          <a:xfrm>
            <a:off x="8254652" y="3429000"/>
            <a:ext cx="2941257" cy="3159439"/>
          </a:xfrm>
          <a:prstGeom prst="rect">
            <a:avLst/>
          </a:prstGeom>
          <a:noFill/>
          <a:ln>
            <a:noFill/>
          </a:ln>
        </p:spPr>
      </p:pic>
      <p:pic>
        <p:nvPicPr>
          <p:cNvPr id="1416" name="Google Shape;1416;p4"/>
          <p:cNvPicPr preferRelativeResize="0"/>
          <p:nvPr/>
        </p:nvPicPr>
        <p:blipFill rotWithShape="1">
          <a:blip r:embed="rId4">
            <a:alphaModFix/>
          </a:blip>
          <a:srcRect b="0" l="0" r="0" t="0"/>
          <a:stretch/>
        </p:blipFill>
        <p:spPr>
          <a:xfrm>
            <a:off x="981844" y="4118508"/>
            <a:ext cx="3919249" cy="2055887"/>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1" name="Shape 1421"/>
        <p:cNvGrpSpPr/>
        <p:nvPr/>
      </p:nvGrpSpPr>
      <p:grpSpPr>
        <a:xfrm>
          <a:off x="0" y="0"/>
          <a:ext cx="0" cy="0"/>
          <a:chOff x="0" y="0"/>
          <a:chExt cx="0" cy="0"/>
        </a:xfrm>
      </p:grpSpPr>
      <p:sp>
        <p:nvSpPr>
          <p:cNvPr id="1422" name="Google Shape;1422;p5"/>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b="1" lang="es-ES"/>
              <a:t>Cause &amp; effect connectors examples</a:t>
            </a:r>
            <a:endParaRPr b="1"/>
          </a:p>
        </p:txBody>
      </p:sp>
      <p:sp>
        <p:nvSpPr>
          <p:cNvPr id="1423" name="Google Shape;1423;p5"/>
          <p:cNvSpPr txBox="1"/>
          <p:nvPr>
            <p:ph idx="1" type="body"/>
          </p:nvPr>
        </p:nvSpPr>
        <p:spPr>
          <a:xfrm>
            <a:off x="765820" y="1905000"/>
            <a:ext cx="10585176" cy="4476328"/>
          </a:xfrm>
          <a:prstGeom prst="rect">
            <a:avLst/>
          </a:prstGeom>
          <a:noFill/>
          <a:ln cap="flat" cmpd="sng" w="9525">
            <a:solidFill>
              <a:srgbClr val="00FFFF"/>
            </a:solidFill>
            <a:prstDash val="solid"/>
            <a:round/>
            <a:headEnd len="sm" w="sm" type="none"/>
            <a:tailEnd len="sm" w="sm" type="none"/>
          </a:ln>
        </p:spPr>
        <p:txBody>
          <a:bodyPr anchorCtr="0" anchor="t" bIns="45700" lIns="91425" spcFirstLastPara="1" rIns="91425" wrap="square" tIns="45700">
            <a:normAutofit lnSpcReduction="20000"/>
          </a:bodyPr>
          <a:lstStyle/>
          <a:p>
            <a:pPr indent="0" lvl="0" marL="0" rtl="0" algn="just">
              <a:lnSpc>
                <a:spcPct val="90000"/>
              </a:lnSpc>
              <a:spcBef>
                <a:spcPts val="0"/>
              </a:spcBef>
              <a:spcAft>
                <a:spcPts val="0"/>
              </a:spcAft>
              <a:buClr>
                <a:schemeClr val="lt1"/>
              </a:buClr>
              <a:buSzPts val="2400"/>
              <a:buNone/>
            </a:pPr>
            <a:r>
              <a:rPr b="1" lang="es-ES"/>
              <a:t>Some examples to use this cause and effect connectors are:</a:t>
            </a:r>
            <a:endParaRPr/>
          </a:p>
          <a:p>
            <a:pPr indent="0" lvl="0" marL="0" rtl="0" algn="just">
              <a:lnSpc>
                <a:spcPct val="90000"/>
              </a:lnSpc>
              <a:spcBef>
                <a:spcPts val="1800"/>
              </a:spcBef>
              <a:spcAft>
                <a:spcPts val="0"/>
              </a:spcAft>
              <a:buClr>
                <a:schemeClr val="lt1"/>
              </a:buClr>
              <a:buSzPts val="2400"/>
              <a:buNone/>
            </a:pPr>
            <a:r>
              <a:t/>
            </a:r>
            <a:endParaRPr b="1"/>
          </a:p>
          <a:p>
            <a:pPr indent="-274320" lvl="0" marL="274320" rtl="0" algn="just">
              <a:lnSpc>
                <a:spcPct val="90000"/>
              </a:lnSpc>
              <a:spcBef>
                <a:spcPts val="1800"/>
              </a:spcBef>
              <a:spcAft>
                <a:spcPts val="0"/>
              </a:spcAft>
              <a:buClr>
                <a:schemeClr val="lt1"/>
              </a:buClr>
              <a:buSzPts val="2400"/>
              <a:buChar char="▪"/>
            </a:pPr>
            <a:r>
              <a:rPr i="1" lang="es-ES"/>
              <a:t>I will not cheat on the English exam, </a:t>
            </a:r>
            <a:r>
              <a:rPr i="1" lang="es-ES" u="sng">
                <a:solidFill>
                  <a:srgbClr val="4A86E8"/>
                </a:solidFill>
              </a:rPr>
              <a:t>so</a:t>
            </a:r>
            <a:r>
              <a:rPr i="1" lang="es-ES"/>
              <a:t> I will not be punished.</a:t>
            </a:r>
            <a:endParaRPr/>
          </a:p>
          <a:p>
            <a:pPr indent="-274320" lvl="0" marL="274320" rtl="0" algn="just">
              <a:lnSpc>
                <a:spcPct val="90000"/>
              </a:lnSpc>
              <a:spcBef>
                <a:spcPts val="1800"/>
              </a:spcBef>
              <a:spcAft>
                <a:spcPts val="0"/>
              </a:spcAft>
              <a:buClr>
                <a:schemeClr val="lt1"/>
              </a:buClr>
              <a:buSzPts val="2400"/>
              <a:buChar char="▪"/>
            </a:pPr>
            <a:r>
              <a:rPr i="1" lang="es-ES"/>
              <a:t>Steven robbed a book from the library, </a:t>
            </a:r>
            <a:r>
              <a:rPr i="1" lang="es-ES" u="sng">
                <a:solidFill>
                  <a:srgbClr val="4A86E8"/>
                </a:solidFill>
              </a:rPr>
              <a:t>therefore</a:t>
            </a:r>
            <a:r>
              <a:rPr i="1" lang="es-ES">
                <a:solidFill>
                  <a:srgbClr val="4A86E8"/>
                </a:solidFill>
              </a:rPr>
              <a:t> </a:t>
            </a:r>
            <a:r>
              <a:rPr i="1" lang="es-ES"/>
              <a:t>he was expelled from the school.</a:t>
            </a:r>
            <a:endParaRPr/>
          </a:p>
          <a:p>
            <a:pPr indent="-274320" lvl="0" marL="274320" rtl="0" algn="just">
              <a:lnSpc>
                <a:spcPct val="90000"/>
              </a:lnSpc>
              <a:spcBef>
                <a:spcPts val="1800"/>
              </a:spcBef>
              <a:spcAft>
                <a:spcPts val="0"/>
              </a:spcAft>
              <a:buClr>
                <a:schemeClr val="lt1"/>
              </a:buClr>
              <a:buSzPts val="2400"/>
              <a:buChar char="▪"/>
            </a:pPr>
            <a:r>
              <a:rPr i="1" lang="es-ES"/>
              <a:t>I cheated on my final English exam, </a:t>
            </a:r>
            <a:r>
              <a:rPr i="1" lang="es-ES" u="sng">
                <a:solidFill>
                  <a:srgbClr val="4A86E8"/>
                </a:solidFill>
              </a:rPr>
              <a:t>as a result </a:t>
            </a:r>
            <a:r>
              <a:rPr i="1" lang="es-ES"/>
              <a:t> I failed the semester.</a:t>
            </a:r>
            <a:endParaRPr/>
          </a:p>
          <a:p>
            <a:pPr indent="-274320" lvl="0" marL="274320" rtl="0" algn="just">
              <a:lnSpc>
                <a:spcPct val="90000"/>
              </a:lnSpc>
              <a:spcBef>
                <a:spcPts val="1800"/>
              </a:spcBef>
              <a:spcAft>
                <a:spcPts val="0"/>
              </a:spcAft>
              <a:buClr>
                <a:schemeClr val="lt1"/>
              </a:buClr>
              <a:buSzPts val="2400"/>
              <a:buChar char="▪"/>
            </a:pPr>
            <a:r>
              <a:rPr i="1" lang="es-ES"/>
              <a:t>Annie was found smoking in the classroom and </a:t>
            </a:r>
            <a:r>
              <a:rPr i="1" lang="es-ES" u="sng">
                <a:solidFill>
                  <a:srgbClr val="4A86E8"/>
                </a:solidFill>
              </a:rPr>
              <a:t>consequently</a:t>
            </a:r>
            <a:r>
              <a:rPr i="1" lang="es-ES">
                <a:solidFill>
                  <a:srgbClr val="4A86E8"/>
                </a:solidFill>
              </a:rPr>
              <a:t> </a:t>
            </a:r>
            <a:r>
              <a:rPr i="1" lang="es-ES"/>
              <a:t>she was sent to the Principal's office.</a:t>
            </a:r>
            <a:endParaRPr/>
          </a:p>
          <a:p>
            <a:pPr indent="-274320" lvl="0" marL="274320" rtl="0" algn="just">
              <a:lnSpc>
                <a:spcPct val="90000"/>
              </a:lnSpc>
              <a:spcBef>
                <a:spcPts val="1800"/>
              </a:spcBef>
              <a:spcAft>
                <a:spcPts val="0"/>
              </a:spcAft>
              <a:buClr>
                <a:schemeClr val="lt1"/>
              </a:buClr>
              <a:buSzPts val="2400"/>
              <a:buChar char="▪"/>
            </a:pPr>
            <a:r>
              <a:rPr i="1" lang="es-ES"/>
              <a:t> Sam and John beat Tom and he ended up in the hospital, </a:t>
            </a:r>
            <a:r>
              <a:rPr i="1" lang="es-ES" u="sng">
                <a:solidFill>
                  <a:srgbClr val="4A86E8"/>
                </a:solidFill>
              </a:rPr>
              <a:t>then</a:t>
            </a:r>
            <a:r>
              <a:rPr i="1" lang="es-ES"/>
              <a:t> they got suspended for bad behavior.</a:t>
            </a:r>
            <a:endParaRPr i="1"/>
          </a:p>
          <a:p>
            <a:pPr indent="0" lvl="0" marL="0" rtl="0" algn="just">
              <a:lnSpc>
                <a:spcPct val="90000"/>
              </a:lnSpc>
              <a:spcBef>
                <a:spcPts val="1800"/>
              </a:spcBef>
              <a:spcAft>
                <a:spcPts val="0"/>
              </a:spcAft>
              <a:buClr>
                <a:schemeClr val="lt1"/>
              </a:buClr>
              <a:buSzPts val="2400"/>
              <a:buNone/>
            </a:pPr>
            <a:r>
              <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6"/>
          <p:cNvSpPr txBox="1"/>
          <p:nvPr>
            <p:ph type="title"/>
          </p:nvPr>
        </p:nvSpPr>
        <p:spPr>
          <a:xfrm>
            <a:off x="1522414" y="274638"/>
            <a:ext cx="9143998" cy="102076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200"/>
              <a:buFont typeface="Consolas"/>
              <a:buNone/>
            </a:pPr>
            <a:r>
              <a:rPr b="1" lang="es-ES"/>
              <a:t>Let’s analyze one of the sentences to identify the cause and the effect:</a:t>
            </a:r>
            <a:endParaRPr b="1"/>
          </a:p>
        </p:txBody>
      </p:sp>
      <p:sp>
        <p:nvSpPr>
          <p:cNvPr id="1430" name="Google Shape;1430;p6"/>
          <p:cNvSpPr txBox="1"/>
          <p:nvPr>
            <p:ph idx="1" type="body"/>
          </p:nvPr>
        </p:nvSpPr>
        <p:spPr>
          <a:xfrm>
            <a:off x="765820" y="1905000"/>
            <a:ext cx="10585176" cy="447632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400"/>
              <a:buNone/>
            </a:pPr>
            <a:r>
              <a:rPr b="1" lang="es-ES"/>
              <a:t>The student robbed an exam, therefore he was expelled from the school.</a:t>
            </a:r>
            <a:endParaRPr/>
          </a:p>
          <a:p>
            <a:pPr indent="0" lvl="0" marL="0" rtl="0" algn="just">
              <a:lnSpc>
                <a:spcPct val="90000"/>
              </a:lnSpc>
              <a:spcBef>
                <a:spcPts val="1800"/>
              </a:spcBef>
              <a:spcAft>
                <a:spcPts val="0"/>
              </a:spcAft>
              <a:buClr>
                <a:schemeClr val="lt1"/>
              </a:buClr>
              <a:buSzPts val="2400"/>
              <a:buNone/>
            </a:pPr>
            <a:r>
              <a:rPr lang="es-ES"/>
              <a:t>The whole sentence gives a complete idea of a situation. The first part of the sentence is the cause (reason): </a:t>
            </a:r>
            <a:endParaRPr/>
          </a:p>
          <a:p>
            <a:pPr indent="0" lvl="0" marL="0" rtl="0" algn="just">
              <a:lnSpc>
                <a:spcPct val="90000"/>
              </a:lnSpc>
              <a:spcBef>
                <a:spcPts val="1800"/>
              </a:spcBef>
              <a:spcAft>
                <a:spcPts val="0"/>
              </a:spcAft>
              <a:buClr>
                <a:schemeClr val="lt1"/>
              </a:buClr>
              <a:buSzPts val="2400"/>
              <a:buNone/>
            </a:pPr>
            <a:r>
              <a:rPr i="1" lang="es-ES" u="sng"/>
              <a:t>The student robbed an exam - CAUSE</a:t>
            </a:r>
            <a:endParaRPr/>
          </a:p>
          <a:p>
            <a:pPr indent="0" lvl="0" marL="0" rtl="0" algn="just">
              <a:lnSpc>
                <a:spcPct val="90000"/>
              </a:lnSpc>
              <a:spcBef>
                <a:spcPts val="1800"/>
              </a:spcBef>
              <a:spcAft>
                <a:spcPts val="0"/>
              </a:spcAft>
              <a:buClr>
                <a:schemeClr val="lt1"/>
              </a:buClr>
              <a:buSzPts val="2400"/>
              <a:buNone/>
            </a:pPr>
            <a:r>
              <a:rPr lang="es-ES"/>
              <a:t>And the second part of the sentence shows the result (consequence):</a:t>
            </a:r>
            <a:endParaRPr/>
          </a:p>
          <a:p>
            <a:pPr indent="0" lvl="0" marL="0" rtl="0" algn="just">
              <a:lnSpc>
                <a:spcPct val="90000"/>
              </a:lnSpc>
              <a:spcBef>
                <a:spcPts val="1800"/>
              </a:spcBef>
              <a:spcAft>
                <a:spcPts val="0"/>
              </a:spcAft>
              <a:buClr>
                <a:schemeClr val="lt1"/>
              </a:buClr>
              <a:buSzPts val="2400"/>
              <a:buNone/>
            </a:pPr>
            <a:r>
              <a:rPr i="1" lang="es-ES" u="sng"/>
              <a:t>…therefore he was expelled from the school - EFFECT</a:t>
            </a:r>
            <a:endParaRPr i="1" u="sng"/>
          </a:p>
        </p:txBody>
      </p:sp>
      <p:pic>
        <p:nvPicPr>
          <p:cNvPr id="1431" name="Google Shape;1431;p6"/>
          <p:cNvPicPr preferRelativeResize="0"/>
          <p:nvPr/>
        </p:nvPicPr>
        <p:blipFill rotWithShape="1">
          <a:blip r:embed="rId3">
            <a:alphaModFix/>
          </a:blip>
          <a:srcRect b="0" l="0" r="0" t="0"/>
          <a:stretch/>
        </p:blipFill>
        <p:spPr>
          <a:xfrm>
            <a:off x="9244202" y="3223326"/>
            <a:ext cx="2944623" cy="315800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Pizarra 16 x 9">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Chalkboard_16x9">
      <a:dk1>
        <a:srgbClr val="000000"/>
      </a:dk1>
      <a:lt1>
        <a:srgbClr val="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2021-05-19T02:31:50Z</dcterms:created>
  <dc:creator>Familia</dc:creator>
</cp:coreProperties>
</file>