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g3HUvAqigMi1tVs82XNw0+ij4p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9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13fccbd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e13fccbd4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33.png"/><Relationship Id="rId6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28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png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26.png"/><Relationship Id="rId6" Type="http://schemas.openxmlformats.org/officeDocument/2006/relationships/image" Target="../media/image3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38.png"/><Relationship Id="rId5" Type="http://schemas.openxmlformats.org/officeDocument/2006/relationships/image" Target="../media/image22.png"/><Relationship Id="rId6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20.png"/><Relationship Id="rId4" Type="http://schemas.openxmlformats.org/officeDocument/2006/relationships/image" Target="../media/image29.png"/><Relationship Id="rId5" Type="http://schemas.openxmlformats.org/officeDocument/2006/relationships/image" Target="../media/image23.png"/><Relationship Id="rId6" Type="http://schemas.openxmlformats.org/officeDocument/2006/relationships/image" Target="../media/image3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Relationship Id="rId4" Type="http://schemas.openxmlformats.org/officeDocument/2006/relationships/image" Target="../media/image40.png"/><Relationship Id="rId5" Type="http://schemas.openxmlformats.org/officeDocument/2006/relationships/image" Target="../media/image31.png"/><Relationship Id="rId6" Type="http://schemas.openxmlformats.org/officeDocument/2006/relationships/image" Target="../media/image34.png"/><Relationship Id="rId7" Type="http://schemas.openxmlformats.org/officeDocument/2006/relationships/image" Target="../media/image4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Relationship Id="rId3" Type="http://schemas.openxmlformats.org/officeDocument/2006/relationships/image" Target="../media/image14.png"/><Relationship Id="rId4" Type="http://schemas.openxmlformats.org/officeDocument/2006/relationships/image" Target="../media/image27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3173"/>
            <a:ext cx="12189369" cy="155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76" y="790732"/>
            <a:ext cx="12195176" cy="60672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0"/>
          <p:cNvSpPr/>
          <p:nvPr/>
        </p:nvSpPr>
        <p:spPr>
          <a:xfrm>
            <a:off x="391886" y="778645"/>
            <a:ext cx="11390539" cy="555202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0"/>
          <p:cNvSpPr txBox="1"/>
          <p:nvPr>
            <p:ph type="ctrTitle"/>
          </p:nvPr>
        </p:nvSpPr>
        <p:spPr>
          <a:xfrm>
            <a:off x="2616200" y="1530508"/>
            <a:ext cx="8610600" cy="1290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A6A7"/>
              </a:buClr>
              <a:buSzPts val="5300"/>
              <a:buFont typeface="Century Gothic"/>
              <a:buNone/>
              <a:defRPr sz="5300">
                <a:solidFill>
                  <a:srgbClr val="07A6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" type="subTitle"/>
          </p:nvPr>
        </p:nvSpPr>
        <p:spPr>
          <a:xfrm>
            <a:off x="4876800" y="3002121"/>
            <a:ext cx="6350000" cy="1084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3100"/>
              <a:buNone/>
              <a:defRPr sz="3100">
                <a:solidFill>
                  <a:srgbClr val="54311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176" y="6442845"/>
            <a:ext cx="12195175" cy="415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2950" y="6340197"/>
            <a:ext cx="10058400" cy="41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487" y="5283200"/>
            <a:ext cx="1362075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67394" y="5989635"/>
            <a:ext cx="23526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08475" y="273208"/>
            <a:ext cx="78867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leyenda">
  <p:cSld name="Imagen con leyenda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65320"/>
            <a:ext cx="4552950" cy="2695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21"/>
          <p:cNvGrpSpPr/>
          <p:nvPr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125" name="Google Shape;125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192000" cy="15559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21"/>
          <p:cNvSpPr/>
          <p:nvPr>
            <p:ph idx="2" type="pic"/>
          </p:nvPr>
        </p:nvSpPr>
        <p:spPr>
          <a:xfrm>
            <a:off x="5040313" y="1333113"/>
            <a:ext cx="6808787" cy="46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54311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187700"/>
            <a:ext cx="4552950" cy="34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38550" y="5435936"/>
            <a:ext cx="16192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/>
          <p:nvPr>
            <p:ph type="title"/>
          </p:nvPr>
        </p:nvSpPr>
        <p:spPr>
          <a:xfrm>
            <a:off x="275397" y="1416202"/>
            <a:ext cx="3662184" cy="1590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entury Gothic"/>
              <a:buNone/>
              <a:defRPr sz="4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275397" y="3573956"/>
            <a:ext cx="3662184" cy="2500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2700"/>
              <a:buNone/>
              <a:defRPr sz="2700">
                <a:solidFill>
                  <a:srgbClr val="54311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>
  <p:cSld name="Título y texto vertical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96" y="0"/>
            <a:ext cx="12192000" cy="164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29" y="5068603"/>
            <a:ext cx="2328203" cy="134648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>
            <p:ph type="title"/>
          </p:nvPr>
        </p:nvSpPr>
        <p:spPr>
          <a:xfrm>
            <a:off x="314325" y="1"/>
            <a:ext cx="10086975" cy="1276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entury Gothic"/>
              <a:buNone/>
              <a:defRPr sz="4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 rot="-3900000">
            <a:off x="7445653" y="3233409"/>
            <a:ext cx="5500242" cy="712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3100"/>
              <a:buNone/>
              <a:defRPr sz="3100">
                <a:solidFill>
                  <a:srgbClr val="54311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 rotWithShape="1">
          <a:blip r:embed="rId5">
            <a:alphaModFix/>
          </a:blip>
          <a:srcRect b="1068" l="4892" r="2857" t="0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2"/>
          <p:cNvSpPr txBox="1"/>
          <p:nvPr>
            <p:ph idx="2" type="body"/>
          </p:nvPr>
        </p:nvSpPr>
        <p:spPr>
          <a:xfrm rot="5400000">
            <a:off x="2576513" y="-728662"/>
            <a:ext cx="3438525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2800"/>
              <a:buFont typeface="Calibri"/>
              <a:buNone/>
              <a:defRPr>
                <a:solidFill>
                  <a:srgbClr val="54311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2400"/>
              <a:buFont typeface="Calibri"/>
              <a:buNone/>
              <a:defRPr>
                <a:solidFill>
                  <a:srgbClr val="54311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2000"/>
              <a:buFont typeface="Calibri"/>
              <a:buNone/>
              <a:defRPr>
                <a:solidFill>
                  <a:srgbClr val="54311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1800"/>
              <a:buFont typeface="Calibri"/>
              <a:buNone/>
              <a:defRPr>
                <a:solidFill>
                  <a:srgbClr val="54311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1800"/>
              <a:buFont typeface="Calibri"/>
              <a:buNone/>
              <a:defRPr>
                <a:solidFill>
                  <a:srgbClr val="54311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bg>
      <p:bgPr>
        <a:solidFill>
          <a:srgbClr val="E2C379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/>
          <p:nvPr/>
        </p:nvSpPr>
        <p:spPr>
          <a:xfrm>
            <a:off x="838201" y="504967"/>
            <a:ext cx="10515600" cy="60196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5"/>
          <p:cNvSpPr txBox="1"/>
          <p:nvPr>
            <p:ph type="title"/>
          </p:nvPr>
        </p:nvSpPr>
        <p:spPr>
          <a:xfrm>
            <a:off x="1067962" y="1047513"/>
            <a:ext cx="582190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482E"/>
              </a:buClr>
              <a:buSzPts val="3200"/>
              <a:buFont typeface="Century Gothic"/>
              <a:buNone/>
              <a:defRPr sz="3200">
                <a:solidFill>
                  <a:srgbClr val="E148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6" name="Google Shape;156;p15"/>
          <p:cNvCxnSpPr/>
          <p:nvPr/>
        </p:nvCxnSpPr>
        <p:spPr>
          <a:xfrm>
            <a:off x="1029799" y="2426033"/>
            <a:ext cx="5904000" cy="0"/>
          </a:xfrm>
          <a:prstGeom prst="straightConnector1">
            <a:avLst/>
          </a:prstGeom>
          <a:noFill/>
          <a:ln cap="flat" cmpd="sng" w="41275">
            <a:solidFill>
              <a:srgbClr val="E148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7" name="Google Shape;157;p15"/>
          <p:cNvSpPr txBox="1"/>
          <p:nvPr>
            <p:ph idx="1" type="body"/>
          </p:nvPr>
        </p:nvSpPr>
        <p:spPr>
          <a:xfrm>
            <a:off x="1067506" y="2535239"/>
            <a:ext cx="5821200" cy="1659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2800"/>
              <a:buFont typeface="Calibri"/>
              <a:buNone/>
              <a:defRPr>
                <a:solidFill>
                  <a:srgbClr val="54311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2400"/>
              <a:buFont typeface="Calibri"/>
              <a:buNone/>
              <a:defRPr>
                <a:solidFill>
                  <a:srgbClr val="54311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2000"/>
              <a:buFont typeface="Calibri"/>
              <a:buNone/>
              <a:defRPr>
                <a:solidFill>
                  <a:srgbClr val="54311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1800"/>
              <a:buFont typeface="Calibri"/>
              <a:buNone/>
              <a:defRPr>
                <a:solidFill>
                  <a:srgbClr val="54311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1800"/>
              <a:buFont typeface="Calibri"/>
              <a:buNone/>
              <a:defRPr>
                <a:solidFill>
                  <a:srgbClr val="54311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" name="Google Shape;158;p15"/>
          <p:cNvPicPr preferRelativeResize="0"/>
          <p:nvPr/>
        </p:nvPicPr>
        <p:blipFill rotWithShape="1">
          <a:blip r:embed="rId3">
            <a:alphaModFix/>
          </a:blip>
          <a:srcRect b="0" l="346" r="0" t="0"/>
          <a:stretch/>
        </p:blipFill>
        <p:spPr>
          <a:xfrm>
            <a:off x="-8466" y="5335281"/>
            <a:ext cx="12197664" cy="152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3" y="5309771"/>
            <a:ext cx="7896225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ontenido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1"/>
          <p:cNvPicPr preferRelativeResize="0"/>
          <p:nvPr/>
        </p:nvPicPr>
        <p:blipFill rotWithShape="1">
          <a:blip r:embed="rId3">
            <a:alphaModFix/>
          </a:blip>
          <a:srcRect b="1068" l="4892" r="2857" t="0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1"/>
          <p:cNvSpPr txBox="1"/>
          <p:nvPr>
            <p:ph type="title"/>
          </p:nvPr>
        </p:nvSpPr>
        <p:spPr>
          <a:xfrm>
            <a:off x="507999" y="341057"/>
            <a:ext cx="918275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A6A7"/>
              </a:buClr>
              <a:buSzPts val="6100"/>
              <a:buFont typeface="Century Gothic"/>
              <a:buNone/>
              <a:defRPr sz="6100">
                <a:solidFill>
                  <a:srgbClr val="07A6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507999" y="1846334"/>
            <a:ext cx="9182755" cy="43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2700"/>
              <a:buNone/>
              <a:defRPr sz="2700">
                <a:solidFill>
                  <a:srgbClr val="54311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94636" y="4597650"/>
            <a:ext cx="180975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8969" y="5925370"/>
            <a:ext cx="32004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3930" y="1693818"/>
            <a:ext cx="8928000" cy="24039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12"/>
          <p:cNvGrpSpPr/>
          <p:nvPr/>
        </p:nvGrpSpPr>
        <p:grpSpPr>
          <a:xfrm>
            <a:off x="0" y="0"/>
            <a:ext cx="1443037" cy="6858000"/>
            <a:chOff x="0" y="0"/>
            <a:chExt cx="1443037" cy="6858000"/>
          </a:xfrm>
        </p:grpSpPr>
        <p:pic>
          <p:nvPicPr>
            <p:cNvPr id="38" name="Google Shape;38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114425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7212" y="0"/>
              <a:ext cx="885825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Google Shape;4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16"/>
          <p:cNvGrpSpPr/>
          <p:nvPr/>
        </p:nvGrpSpPr>
        <p:grpSpPr>
          <a:xfrm>
            <a:off x="0" y="5318125"/>
            <a:ext cx="12192000" cy="1539875"/>
            <a:chOff x="0" y="5318125"/>
            <a:chExt cx="12192000" cy="1539875"/>
          </a:xfrm>
        </p:grpSpPr>
        <p:pic>
          <p:nvPicPr>
            <p:cNvPr id="45" name="Google Shape;45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5341382"/>
              <a:ext cx="12192000" cy="1516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5318125"/>
              <a:ext cx="7915275" cy="1038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" name="Google Shape;47;p16"/>
          <p:cNvSpPr txBox="1"/>
          <p:nvPr>
            <p:ph type="title"/>
          </p:nvPr>
        </p:nvSpPr>
        <p:spPr>
          <a:xfrm>
            <a:off x="2189747" y="297666"/>
            <a:ext cx="930692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A6A7"/>
              </a:buClr>
              <a:buSzPts val="5300"/>
              <a:buFont typeface="Century Gothic"/>
              <a:buNone/>
              <a:defRPr sz="5300">
                <a:solidFill>
                  <a:srgbClr val="07A6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518" y="548367"/>
            <a:ext cx="161925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es">
  <p:cSld name="Título y texto verticale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/>
          <p:nvPr/>
        </p:nvSpPr>
        <p:spPr>
          <a:xfrm rot="1440000">
            <a:off x="9560750" y="-561092"/>
            <a:ext cx="1057294" cy="7984800"/>
          </a:xfrm>
          <a:custGeom>
            <a:rect b="b" l="l" r="r" t="t"/>
            <a:pathLst>
              <a:path extrusionOk="0" h="10035" w="10221">
                <a:moveTo>
                  <a:pt x="0" y="10035"/>
                </a:moveTo>
                <a:lnTo>
                  <a:pt x="3170" y="394"/>
                </a:lnTo>
                <a:lnTo>
                  <a:pt x="10221" y="0"/>
                </a:lnTo>
                <a:cubicBezTo>
                  <a:pt x="10219" y="3164"/>
                  <a:pt x="8148" y="6402"/>
                  <a:pt x="8145" y="9565"/>
                </a:cubicBezTo>
                <a:lnTo>
                  <a:pt x="0" y="10035"/>
                </a:lnTo>
                <a:close/>
              </a:path>
            </a:pathLst>
          </a:custGeom>
          <a:solidFill>
            <a:srgbClr val="E2C3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26466" y="3029"/>
            <a:ext cx="503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7"/>
          <p:cNvSpPr txBox="1"/>
          <p:nvPr>
            <p:ph idx="1" type="body"/>
          </p:nvPr>
        </p:nvSpPr>
        <p:spPr>
          <a:xfrm rot="-3840000">
            <a:off x="6845775" y="2979769"/>
            <a:ext cx="6618216" cy="666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3100"/>
              <a:buNone/>
              <a:defRPr sz="3100">
                <a:solidFill>
                  <a:srgbClr val="54311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7800" y="933450"/>
            <a:ext cx="3124200" cy="59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0753" y="76703"/>
            <a:ext cx="1562100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0229" y="5175250"/>
            <a:ext cx="1343025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7"/>
          <p:cNvSpPr txBox="1"/>
          <p:nvPr>
            <p:ph type="title"/>
          </p:nvPr>
        </p:nvSpPr>
        <p:spPr>
          <a:xfrm rot="-3840000">
            <a:off x="5857383" y="2712726"/>
            <a:ext cx="6538247" cy="10318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3" name="Google Shape;6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84734" y="1439"/>
            <a:ext cx="3105150" cy="65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7"/>
          <p:cNvSpPr txBox="1"/>
          <p:nvPr>
            <p:ph idx="2" type="body"/>
          </p:nvPr>
        </p:nvSpPr>
        <p:spPr>
          <a:xfrm rot="5400000">
            <a:off x="1751012" y="-830262"/>
            <a:ext cx="4286250" cy="7089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3200"/>
              <a:buFont typeface="Calibri"/>
              <a:buNone/>
              <a:defRPr sz="3200">
                <a:solidFill>
                  <a:srgbClr val="54311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2800"/>
              <a:buFont typeface="Calibri"/>
              <a:buNone/>
              <a:defRPr sz="2800">
                <a:solidFill>
                  <a:srgbClr val="54311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2400"/>
              <a:buFont typeface="Calibri"/>
              <a:buNone/>
              <a:defRPr sz="2400">
                <a:solidFill>
                  <a:srgbClr val="54311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2000"/>
              <a:buFont typeface="Calibri"/>
              <a:buNone/>
              <a:defRPr sz="2000">
                <a:solidFill>
                  <a:srgbClr val="54311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1800"/>
              <a:buFont typeface="Calibri"/>
              <a:buNone/>
              <a:defRPr>
                <a:solidFill>
                  <a:srgbClr val="54311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bg>
      <p:bgPr>
        <a:solidFill>
          <a:srgbClr val="E2C379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838201" y="504967"/>
            <a:ext cx="10515600" cy="60196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type="title"/>
          </p:nvPr>
        </p:nvSpPr>
        <p:spPr>
          <a:xfrm>
            <a:off x="1067962" y="1047513"/>
            <a:ext cx="582190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482E"/>
              </a:buClr>
              <a:buSzPts val="3200"/>
              <a:buFont typeface="Century Gothic"/>
              <a:buNone/>
              <a:defRPr sz="3200">
                <a:solidFill>
                  <a:srgbClr val="E148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" name="Google Shape;69;p14"/>
          <p:cNvCxnSpPr/>
          <p:nvPr/>
        </p:nvCxnSpPr>
        <p:spPr>
          <a:xfrm>
            <a:off x="1029799" y="2426033"/>
            <a:ext cx="5904000" cy="0"/>
          </a:xfrm>
          <a:prstGeom prst="straightConnector1">
            <a:avLst/>
          </a:prstGeom>
          <a:noFill/>
          <a:ln cap="flat" cmpd="sng" w="41275">
            <a:solidFill>
              <a:srgbClr val="E148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1067506" y="2535239"/>
            <a:ext cx="5821200" cy="1659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2800"/>
              <a:buFont typeface="Calibri"/>
              <a:buNone/>
              <a:defRPr>
                <a:solidFill>
                  <a:srgbClr val="54311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2400"/>
              <a:buFont typeface="Calibri"/>
              <a:buNone/>
              <a:defRPr>
                <a:solidFill>
                  <a:srgbClr val="54311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2000"/>
              <a:buFont typeface="Calibri"/>
              <a:buNone/>
              <a:defRPr>
                <a:solidFill>
                  <a:srgbClr val="54311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1800"/>
              <a:buFont typeface="Calibri"/>
              <a:buNone/>
              <a:defRPr>
                <a:solidFill>
                  <a:srgbClr val="54311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1800"/>
              <a:buFont typeface="Calibri"/>
              <a:buNone/>
              <a:defRPr>
                <a:solidFill>
                  <a:srgbClr val="54311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346" r="0" t="0"/>
          <a:stretch/>
        </p:blipFill>
        <p:spPr>
          <a:xfrm>
            <a:off x="-8466" y="5335281"/>
            <a:ext cx="12197664" cy="152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3" y="5309771"/>
            <a:ext cx="7896225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 de contenido">
  <p:cSld name="Dos objetos de contenido">
    <p:bg>
      <p:bgPr>
        <a:solidFill>
          <a:srgbClr val="E2C379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93093"/>
            <a:ext cx="12192000" cy="695109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/>
          <p:nvPr/>
        </p:nvSpPr>
        <p:spPr>
          <a:xfrm>
            <a:off x="615429" y="346075"/>
            <a:ext cx="10959152" cy="599122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8"/>
          <p:cNvSpPr txBox="1"/>
          <p:nvPr>
            <p:ph type="title"/>
          </p:nvPr>
        </p:nvSpPr>
        <p:spPr>
          <a:xfrm>
            <a:off x="839788" y="365126"/>
            <a:ext cx="10515600" cy="1260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A6A7"/>
              </a:buClr>
              <a:buSzPts val="5300"/>
              <a:buFont typeface="Century Gothic"/>
              <a:buNone/>
              <a:defRPr sz="5300">
                <a:solidFill>
                  <a:srgbClr val="07A6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588" y="2396547"/>
            <a:ext cx="4885267" cy="35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2388" y="2387022"/>
            <a:ext cx="4885267" cy="35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6293" y="1827092"/>
            <a:ext cx="5369683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7802" y="1846142"/>
            <a:ext cx="5159896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1324548" y="1936173"/>
            <a:ext cx="4181721" cy="435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99704" y="1685925"/>
            <a:ext cx="9906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6683739" y="1958947"/>
            <a:ext cx="4181721" cy="435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3" type="body"/>
          </p:nvPr>
        </p:nvSpPr>
        <p:spPr>
          <a:xfrm>
            <a:off x="1324548" y="2646242"/>
            <a:ext cx="4181721" cy="2954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2800"/>
              <a:buFont typeface="Calibri"/>
              <a:buChar char="◦"/>
              <a:defRPr>
                <a:solidFill>
                  <a:srgbClr val="543118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2400"/>
              <a:buFont typeface="Calibri"/>
              <a:buChar char="◦"/>
              <a:defRPr>
                <a:solidFill>
                  <a:srgbClr val="543118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2000"/>
              <a:buFont typeface="Calibri"/>
              <a:buChar char="◦"/>
              <a:defRPr>
                <a:solidFill>
                  <a:srgbClr val="543118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1800"/>
              <a:buFont typeface="Calibri"/>
              <a:buChar char="◦"/>
              <a:defRPr>
                <a:solidFill>
                  <a:srgbClr val="543118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1800"/>
              <a:buFont typeface="Calibri"/>
              <a:buChar char="◦"/>
              <a:defRPr>
                <a:solidFill>
                  <a:srgbClr val="54311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4" type="body"/>
          </p:nvPr>
        </p:nvSpPr>
        <p:spPr>
          <a:xfrm>
            <a:off x="6683738" y="2652564"/>
            <a:ext cx="4181721" cy="2954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2800"/>
              <a:buFont typeface="Calibri"/>
              <a:buChar char="◦"/>
              <a:defRPr>
                <a:solidFill>
                  <a:srgbClr val="543118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2400"/>
              <a:buFont typeface="Calibri"/>
              <a:buChar char="◦"/>
              <a:defRPr>
                <a:solidFill>
                  <a:srgbClr val="543118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2000"/>
              <a:buFont typeface="Calibri"/>
              <a:buChar char="◦"/>
              <a:defRPr>
                <a:solidFill>
                  <a:srgbClr val="543118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1800"/>
              <a:buFont typeface="Calibri"/>
              <a:buChar char="◦"/>
              <a:defRPr>
                <a:solidFill>
                  <a:srgbClr val="543118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3118"/>
              </a:buClr>
              <a:buSzPts val="1800"/>
              <a:buFont typeface="Calibri"/>
              <a:buChar char="◦"/>
              <a:defRPr>
                <a:solidFill>
                  <a:srgbClr val="54311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71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375241" y="365125"/>
            <a:ext cx="11509966" cy="599122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9"/>
          <p:cNvSpPr txBox="1"/>
          <p:nvPr>
            <p:ph type="title"/>
          </p:nvPr>
        </p:nvSpPr>
        <p:spPr>
          <a:xfrm>
            <a:off x="838200" y="393700"/>
            <a:ext cx="105156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482E"/>
              </a:buClr>
              <a:buSzPts val="5300"/>
              <a:buFont typeface="Century Gothic"/>
              <a:buNone/>
              <a:defRPr sz="5300">
                <a:solidFill>
                  <a:srgbClr val="E1482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8" name="Google Shape;98;p19"/>
          <p:cNvGrpSpPr/>
          <p:nvPr/>
        </p:nvGrpSpPr>
        <p:grpSpPr>
          <a:xfrm>
            <a:off x="6066642" y="1917593"/>
            <a:ext cx="5857875" cy="4415739"/>
            <a:chOff x="6096000" y="1940611"/>
            <a:chExt cx="5857875" cy="4415739"/>
          </a:xfrm>
        </p:grpSpPr>
        <p:pic>
          <p:nvPicPr>
            <p:cNvPr id="99" name="Google Shape;99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33116" y="2460625"/>
              <a:ext cx="5514975" cy="389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6000" y="1940611"/>
              <a:ext cx="5857875" cy="847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" name="Google Shape;101;p19"/>
          <p:cNvGrpSpPr/>
          <p:nvPr/>
        </p:nvGrpSpPr>
        <p:grpSpPr>
          <a:xfrm>
            <a:off x="325843" y="1917593"/>
            <a:ext cx="5857875" cy="4415739"/>
            <a:chOff x="409574" y="1940611"/>
            <a:chExt cx="5857875" cy="4415739"/>
          </a:xfrm>
        </p:grpSpPr>
        <p:pic>
          <p:nvPicPr>
            <p:cNvPr id="102" name="Google Shape;102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1025" y="2460625"/>
              <a:ext cx="5514975" cy="389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9574" y="1940611"/>
              <a:ext cx="5857875" cy="847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4" name="Google Shape;104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37327" y="1611312"/>
            <a:ext cx="514350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946150" y="2091455"/>
            <a:ext cx="4421188" cy="46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6715125" y="2097339"/>
            <a:ext cx="4421188" cy="490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3" type="body"/>
          </p:nvPr>
        </p:nvSpPr>
        <p:spPr>
          <a:xfrm>
            <a:off x="946150" y="2765425"/>
            <a:ext cx="4421188" cy="30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3000"/>
              <a:buChar char="•"/>
              <a:defRPr sz="3000">
                <a:solidFill>
                  <a:srgbClr val="54311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4" type="body"/>
          </p:nvPr>
        </p:nvSpPr>
        <p:spPr>
          <a:xfrm>
            <a:off x="6715125" y="2765318"/>
            <a:ext cx="4421188" cy="307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3000"/>
              <a:buChar char="•"/>
              <a:defRPr sz="3000">
                <a:solidFill>
                  <a:srgbClr val="54311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leyenda" type="objTx">
  <p:cSld name="OBJECT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187700"/>
            <a:ext cx="4552950" cy="34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8550" y="5435936"/>
            <a:ext cx="161925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65320"/>
            <a:ext cx="4552950" cy="2695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20"/>
          <p:cNvGrpSpPr/>
          <p:nvPr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114" name="Google Shape;114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2192000" cy="15559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20"/>
          <p:cNvSpPr txBox="1"/>
          <p:nvPr>
            <p:ph type="title"/>
          </p:nvPr>
        </p:nvSpPr>
        <p:spPr>
          <a:xfrm>
            <a:off x="275397" y="1416202"/>
            <a:ext cx="3662184" cy="1590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entury Gothic"/>
              <a:buNone/>
              <a:defRPr sz="4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5053594" y="1416202"/>
            <a:ext cx="6807600" cy="4657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3100"/>
              <a:buNone/>
              <a:defRPr sz="3100">
                <a:solidFill>
                  <a:srgbClr val="54311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8" name="Google Shape;118;p20"/>
          <p:cNvSpPr txBox="1"/>
          <p:nvPr>
            <p:ph idx="2" type="body"/>
          </p:nvPr>
        </p:nvSpPr>
        <p:spPr>
          <a:xfrm>
            <a:off x="275397" y="3573956"/>
            <a:ext cx="3662184" cy="2500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2700"/>
              <a:buNone/>
              <a:defRPr sz="2700">
                <a:solidFill>
                  <a:srgbClr val="54311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9" name="Google Shape;11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8" name="Google Shape;148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jpg"/><Relationship Id="rId4" Type="http://schemas.openxmlformats.org/officeDocument/2006/relationships/image" Target="../media/image4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/>
          <p:nvPr>
            <p:ph type="ctrTitle"/>
          </p:nvPr>
        </p:nvSpPr>
        <p:spPr>
          <a:xfrm>
            <a:off x="632655" y="1202401"/>
            <a:ext cx="8610600" cy="1290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A6A7"/>
              </a:buClr>
              <a:buSzPts val="6000"/>
              <a:buFont typeface="Century Gothic"/>
              <a:buNone/>
            </a:pPr>
            <a:r>
              <a:rPr b="1" lang="en-US" sz="6000" u="sng"/>
              <a:t>Expository text</a:t>
            </a:r>
            <a:endParaRPr b="1" sz="6000" u="sng"/>
          </a:p>
        </p:txBody>
      </p:sp>
      <p:sp>
        <p:nvSpPr>
          <p:cNvPr id="168" name="Google Shape;168;p1"/>
          <p:cNvSpPr txBox="1"/>
          <p:nvPr>
            <p:ph idx="1" type="subTitle"/>
          </p:nvPr>
        </p:nvSpPr>
        <p:spPr>
          <a:xfrm>
            <a:off x="632650" y="3209554"/>
            <a:ext cx="5655600" cy="14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001D"/>
              </a:buClr>
              <a:buSzPts val="1800"/>
              <a:buNone/>
            </a:pPr>
            <a:r>
              <a:rPr b="1" lang="en-US" sz="3000">
                <a:solidFill>
                  <a:srgbClr val="3A001D"/>
                </a:solidFill>
              </a:rPr>
              <a:t>“</a:t>
            </a:r>
            <a:r>
              <a:rPr b="1" lang="en-US" sz="3000">
                <a:solidFill>
                  <a:srgbClr val="3A001D"/>
                </a:solidFill>
              </a:rPr>
              <a:t>In law, a man is guilty when he violates the rights of others. In ethics, he is guilty if he only thinks of doing so” (Immanuel Kant).</a:t>
            </a:r>
            <a:endParaRPr b="1" sz="3000">
              <a:solidFill>
                <a:srgbClr val="3A001D"/>
              </a:solidFill>
            </a:endParaRPr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 b="6668" l="0" r="0" t="28922"/>
          <a:stretch/>
        </p:blipFill>
        <p:spPr>
          <a:xfrm>
            <a:off x="6637607" y="1847720"/>
            <a:ext cx="3941298" cy="38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/>
          <p:nvPr>
            <p:ph type="title"/>
          </p:nvPr>
        </p:nvSpPr>
        <p:spPr>
          <a:xfrm>
            <a:off x="507999" y="341057"/>
            <a:ext cx="918275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A6A7"/>
              </a:buClr>
              <a:buSzPct val="100000"/>
              <a:buFont typeface="Century Gothic"/>
              <a:buNone/>
            </a:pPr>
            <a:r>
              <a:rPr lang="en-US"/>
              <a:t>What is an expository text?</a:t>
            </a:r>
            <a:endParaRPr/>
          </a:p>
        </p:txBody>
      </p:sp>
      <p:sp>
        <p:nvSpPr>
          <p:cNvPr id="175" name="Google Shape;175;p2"/>
          <p:cNvSpPr txBox="1"/>
          <p:nvPr>
            <p:ph idx="1" type="body"/>
          </p:nvPr>
        </p:nvSpPr>
        <p:spPr>
          <a:xfrm>
            <a:off x="507999" y="1846334"/>
            <a:ext cx="9182755" cy="43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3118"/>
              </a:buClr>
              <a:buSzPts val="27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2700"/>
              <a:buNone/>
            </a:pPr>
            <a:r>
              <a:rPr lang="en-US"/>
              <a:t>An expository text or informational text is a clear and organized written composition. </a:t>
            </a:r>
            <a:br>
              <a:rPr lang="en-US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2700"/>
              <a:buNone/>
            </a:pPr>
            <a:r>
              <a:rPr lang="en-US"/>
              <a:t>Its general objective is giving information.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2700"/>
              <a:buNone/>
            </a:pPr>
            <a:br>
              <a:rPr lang="en-US"/>
            </a:br>
            <a:r>
              <a:rPr lang="en-US"/>
              <a:t>It can also provide facts, expose the truth, explain a topic, give details about a subject or present problems and solutions to a problem.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27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2700"/>
              <a:buNone/>
            </a:pPr>
            <a:br>
              <a:rPr lang="en-US"/>
            </a:b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13fccbd46_0_0"/>
          <p:cNvSpPr txBox="1"/>
          <p:nvPr>
            <p:ph type="title"/>
          </p:nvPr>
        </p:nvSpPr>
        <p:spPr>
          <a:xfrm>
            <a:off x="507999" y="341057"/>
            <a:ext cx="918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A6A7"/>
              </a:buClr>
              <a:buSzPts val="6100"/>
              <a:buFont typeface="Century Gothic"/>
              <a:buNone/>
            </a:pPr>
            <a:r>
              <a:rPr lang="en-US"/>
              <a:t>Types of expository text.</a:t>
            </a:r>
            <a:endParaRPr/>
          </a:p>
        </p:txBody>
      </p:sp>
      <p:sp>
        <p:nvSpPr>
          <p:cNvPr id="181" name="Google Shape;181;ge13fccbd46_0_0"/>
          <p:cNvSpPr txBox="1"/>
          <p:nvPr>
            <p:ph idx="1" type="body"/>
          </p:nvPr>
        </p:nvSpPr>
        <p:spPr>
          <a:xfrm>
            <a:off x="507999" y="1846334"/>
            <a:ext cx="9182700" cy="4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3118"/>
              </a:buClr>
              <a:buSzPts val="27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/>
              <a:t>The most common types of expository texts are description, cause and effect, problem and</a:t>
            </a:r>
            <a:endParaRPr sz="3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/>
              <a:t>solution, and comparison.</a:t>
            </a:r>
            <a:endParaRPr sz="3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27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2700"/>
              <a:buNone/>
            </a:pPr>
            <a:br>
              <a:rPr lang="en-US"/>
            </a:b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 txBox="1"/>
          <p:nvPr/>
        </p:nvSpPr>
        <p:spPr>
          <a:xfrm rot="-5400000">
            <a:off x="81763" y="2673368"/>
            <a:ext cx="615628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sng" cap="none" strike="noStrike">
                <a:solidFill>
                  <a:srgbClr val="07A6A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Structure</a:t>
            </a:r>
            <a:endParaRPr b="0" i="0" sz="8800" u="sng" cap="none" strike="noStrike">
              <a:solidFill>
                <a:srgbClr val="07A6A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966" y="440568"/>
            <a:ext cx="3625582" cy="603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/>
          <p:nvPr>
            <p:ph type="title"/>
          </p:nvPr>
        </p:nvSpPr>
        <p:spPr>
          <a:xfrm>
            <a:off x="1067962" y="1047513"/>
            <a:ext cx="582190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482E"/>
              </a:buClr>
              <a:buSzPts val="3200"/>
              <a:buFont typeface="Century Gothic"/>
              <a:buNone/>
            </a:pPr>
            <a:r>
              <a:rPr lang="en-US"/>
              <a:t>Title and introduction</a:t>
            </a:r>
            <a:endParaRPr/>
          </a:p>
        </p:txBody>
      </p:sp>
      <p:sp>
        <p:nvSpPr>
          <p:cNvPr id="193" name="Google Shape;193;p4"/>
          <p:cNvSpPr txBox="1"/>
          <p:nvPr>
            <p:ph idx="1" type="body"/>
          </p:nvPr>
        </p:nvSpPr>
        <p:spPr>
          <a:xfrm>
            <a:off x="1067506" y="2535239"/>
            <a:ext cx="7330906" cy="3260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3118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2800"/>
              <a:buFont typeface="Calibri"/>
              <a:buNone/>
            </a:pPr>
            <a:r>
              <a:rPr lang="en-US"/>
              <a:t>The title gives a general idea of the contents of the text.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2800"/>
              <a:buFont typeface="Calibri"/>
              <a:buNone/>
            </a:pPr>
            <a:r>
              <a:rPr lang="en-US"/>
              <a:t>The introduction mentions the main topic of the text, the objective of the text and gives a glimpse of the information that will be explained in the following paragraphs.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/>
          <p:nvPr>
            <p:ph type="title"/>
          </p:nvPr>
        </p:nvSpPr>
        <p:spPr>
          <a:xfrm>
            <a:off x="1067962" y="1047513"/>
            <a:ext cx="582190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482E"/>
              </a:buClr>
              <a:buSzPts val="3200"/>
              <a:buFont typeface="Century Gothic"/>
              <a:buNone/>
            </a:pPr>
            <a:r>
              <a:rPr lang="en-US"/>
              <a:t>Body</a:t>
            </a:r>
            <a:endParaRPr/>
          </a:p>
        </p:txBody>
      </p:sp>
      <p:sp>
        <p:nvSpPr>
          <p:cNvPr id="199" name="Google Shape;199;p5"/>
          <p:cNvSpPr txBox="1"/>
          <p:nvPr>
            <p:ph idx="1" type="body"/>
          </p:nvPr>
        </p:nvSpPr>
        <p:spPr>
          <a:xfrm>
            <a:off x="991425" y="2209200"/>
            <a:ext cx="97431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3118"/>
              </a:buClr>
              <a:buSzPct val="36842"/>
              <a:buFont typeface="Calibri"/>
              <a:buNone/>
            </a:pPr>
            <a:r>
              <a:t/>
            </a:r>
            <a:endParaRPr sz="7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ct val="26659"/>
              <a:buFont typeface="Calibri"/>
              <a:buNone/>
            </a:pPr>
            <a:r>
              <a:rPr lang="en-US" sz="10502"/>
              <a:t>Paragraphs present,  in a logical order, all the ideas and information you have about the main topic.</a:t>
            </a:r>
            <a:br>
              <a:rPr lang="en-US" sz="10502"/>
            </a:br>
            <a:br>
              <a:rPr lang="en-US" sz="10502"/>
            </a:br>
            <a:br>
              <a:rPr lang="en-US" sz="10502"/>
            </a:br>
            <a:r>
              <a:rPr lang="en-US" sz="10502"/>
              <a:t>These paragraphs may contain 2 or more sentences that provide: examples, definitions, details, research, historical background, illustrations, photos, quotes, etc.</a:t>
            </a:r>
            <a:endParaRPr sz="10502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ct val="26659"/>
              <a:buFont typeface="Calibri"/>
              <a:buNone/>
            </a:pPr>
            <a:r>
              <a:t/>
            </a:r>
            <a:endParaRPr sz="10502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ct val="26659"/>
              <a:buFont typeface="Calibri"/>
              <a:buNone/>
            </a:pPr>
            <a:r>
              <a:rPr lang="en-US" sz="10502"/>
              <a:t>In a paragraph, an indentation is the space between a margin and the text.</a:t>
            </a:r>
            <a:endParaRPr sz="10502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ct val="59477"/>
              <a:buFont typeface="Calibri"/>
              <a:buNone/>
            </a:pPr>
            <a:r>
              <a:t/>
            </a:r>
            <a:endParaRPr sz="4707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/>
          <p:nvPr>
            <p:ph type="title"/>
          </p:nvPr>
        </p:nvSpPr>
        <p:spPr>
          <a:xfrm>
            <a:off x="1067962" y="1047513"/>
            <a:ext cx="582190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482E"/>
              </a:buClr>
              <a:buSzPts val="3200"/>
              <a:buFont typeface="Century Gothic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05" name="Google Shape;205;p6"/>
          <p:cNvSpPr txBox="1"/>
          <p:nvPr>
            <p:ph idx="1" type="body"/>
          </p:nvPr>
        </p:nvSpPr>
        <p:spPr>
          <a:xfrm>
            <a:off x="1067506" y="2535239"/>
            <a:ext cx="5821200" cy="2093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3118"/>
              </a:buClr>
              <a:buSzPct val="100000"/>
              <a:buFont typeface="Calibri"/>
              <a:buNone/>
            </a:pPr>
            <a:br>
              <a:rPr lang="en-US"/>
            </a:br>
            <a:r>
              <a:rPr lang="en-US"/>
              <a:t>Summary of the  most important ideas previously mentioned.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ct val="100000"/>
              <a:buFont typeface="Calibri"/>
              <a:buNone/>
            </a:pPr>
            <a:r>
              <a:rPr lang="en-US"/>
              <a:t>Author’s opinion on the topic and reasons to support that opinion.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/>
          <p:nvPr>
            <p:ph type="title"/>
          </p:nvPr>
        </p:nvSpPr>
        <p:spPr>
          <a:xfrm rot="-5400000">
            <a:off x="-1119227" y="2309440"/>
            <a:ext cx="434072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A6A7"/>
              </a:buClr>
              <a:buSzPts val="4000"/>
              <a:buFont typeface="Century Gothic"/>
              <a:buNone/>
            </a:pPr>
            <a:r>
              <a:rPr b="1" lang="en-US" sz="4000"/>
              <a:t>Text example</a:t>
            </a:r>
            <a:endParaRPr b="1" sz="4000"/>
          </a:p>
        </p:txBody>
      </p:sp>
      <p:pic>
        <p:nvPicPr>
          <p:cNvPr id="211" name="Google Shape;211;p7"/>
          <p:cNvPicPr preferRelativeResize="0"/>
          <p:nvPr/>
        </p:nvPicPr>
        <p:blipFill rotWithShape="1">
          <a:blip r:embed="rId3">
            <a:alphaModFix/>
          </a:blip>
          <a:srcRect b="8102" l="0" r="0" t="9641"/>
          <a:stretch/>
        </p:blipFill>
        <p:spPr>
          <a:xfrm>
            <a:off x="5849315" y="165984"/>
            <a:ext cx="4546710" cy="5283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6420" y="165984"/>
            <a:ext cx="3035776" cy="505467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7"/>
          <p:cNvSpPr txBox="1"/>
          <p:nvPr/>
        </p:nvSpPr>
        <p:spPr>
          <a:xfrm>
            <a:off x="2996421" y="6099127"/>
            <a:ext cx="9195580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adaptation from How To (Do) PROBLEM SOLUTION ESSAY </a:t>
            </a:r>
            <a:b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Matters Without Leaving Your Working Environment (Household ). Law firm Azad &amp; Company. Retrieved on May 25th, 2021.</a:t>
            </a:r>
            <a:b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https://azadncompany.com/ho-to-do-problem-solution-essay-matters-without-leaving-your-working-environment-household/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/>
          <p:nvPr>
            <p:ph type="title"/>
          </p:nvPr>
        </p:nvSpPr>
        <p:spPr>
          <a:xfrm rot="-3778073">
            <a:off x="5835443" y="2562696"/>
            <a:ext cx="6538247" cy="1205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t/>
            </a:r>
            <a:endParaRPr b="1" sz="2400"/>
          </a:p>
        </p:txBody>
      </p:sp>
      <p:sp>
        <p:nvSpPr>
          <p:cNvPr id="219" name="Google Shape;219;p8"/>
          <p:cNvSpPr txBox="1"/>
          <p:nvPr>
            <p:ph idx="2" type="body"/>
          </p:nvPr>
        </p:nvSpPr>
        <p:spPr>
          <a:xfrm>
            <a:off x="321114" y="331112"/>
            <a:ext cx="7373913" cy="1496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CC0000"/>
                </a:solidFill>
              </a:rPr>
              <a:t>I hope this material was useful for you!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4800"/>
              <a:buFont typeface="Calibri"/>
              <a:buNone/>
            </a:pPr>
            <a:r>
              <a:t/>
            </a:r>
            <a:endParaRPr sz="4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3118"/>
              </a:buClr>
              <a:buSzPts val="4800"/>
              <a:buFont typeface="Calibri"/>
              <a:buNone/>
            </a:pPr>
            <a:r>
              <a:t/>
            </a:r>
            <a:endParaRPr sz="4800"/>
          </a:p>
        </p:txBody>
      </p:sp>
      <p:pic>
        <p:nvPicPr>
          <p:cNvPr id="220" name="Google Shape;2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0966" y="1827563"/>
            <a:ext cx="4211359" cy="475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hool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chool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2021-05-25T21:07:32Z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