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embeddedFontLst>
    <p:embeddedFont>
      <p:font typeface="Abril Fatface"/>
      <p:regular r:id="rId15"/>
    </p:embeddedFont>
    <p:embeddedFont>
      <p:font typeface="Open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0" roundtripDataSignature="AMtx7miNpMepbZEZFLJqxQqzKV4/F0ib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AbrilFatface-regular.fntdata"/><Relationship Id="rId14" Type="http://schemas.openxmlformats.org/officeDocument/2006/relationships/slide" Target="slides/slide10.xml"/><Relationship Id="rId17" Type="http://schemas.openxmlformats.org/officeDocument/2006/relationships/font" Target="fonts/OpenSans-bold.fntdata"/><Relationship Id="rId16" Type="http://schemas.openxmlformats.org/officeDocument/2006/relationships/font" Target="fonts/OpenSans-regular.fntdata"/><Relationship Id="rId5" Type="http://schemas.openxmlformats.org/officeDocument/2006/relationships/slide" Target="slides/slide1.xml"/><Relationship Id="rId19" Type="http://schemas.openxmlformats.org/officeDocument/2006/relationships/font" Target="fonts/OpenSans-boldItalic.fntdata"/><Relationship Id="rId6" Type="http://schemas.openxmlformats.org/officeDocument/2006/relationships/slide" Target="slides/slide2.xml"/><Relationship Id="rId18" Type="http://schemas.openxmlformats.org/officeDocument/2006/relationships/font" Target="fonts/OpenSans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1246415" y="800100"/>
            <a:ext cx="8447314" cy="33146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246415" y="4909459"/>
            <a:ext cx="8292874" cy="9143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/>
            </a:lvl1pPr>
            <a:lvl2pPr lvl="1" algn="ctr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/>
            </a:lvl2pPr>
            <a:lvl3pPr lvl="2" algn="ctr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/>
            </a:lvl3pPr>
            <a:lvl4pPr lvl="3" algn="ctr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/>
            </a:lvl4pPr>
            <a:lvl5pPr lvl="4" algn="ctr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1" name="Google Shape;21;p13"/>
          <p:cNvCxnSpPr/>
          <p:nvPr/>
        </p:nvCxnSpPr>
        <p:spPr>
          <a:xfrm>
            <a:off x="360154" y="4602664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>
            <p:ph type="title"/>
          </p:nvPr>
        </p:nvSpPr>
        <p:spPr>
          <a:xfrm>
            <a:off x="838200" y="525439"/>
            <a:ext cx="9613106" cy="12828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" type="body"/>
          </p:nvPr>
        </p:nvSpPr>
        <p:spPr>
          <a:xfrm rot="5400000">
            <a:off x="3702916" y="-950190"/>
            <a:ext cx="3883675" cy="9613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3"/>
          <p:cNvSpPr txBox="1"/>
          <p:nvPr>
            <p:ph type="title"/>
          </p:nvPr>
        </p:nvSpPr>
        <p:spPr>
          <a:xfrm rot="5400000">
            <a:off x="7044928" y="2258616"/>
            <a:ext cx="5272088" cy="19121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3"/>
          <p:cNvSpPr txBox="1"/>
          <p:nvPr>
            <p:ph idx="1" type="body"/>
          </p:nvPr>
        </p:nvSpPr>
        <p:spPr>
          <a:xfrm rot="5400000">
            <a:off x="1964532" y="-757237"/>
            <a:ext cx="5272088" cy="7943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/>
          <p:nvPr>
            <p:ph type="title"/>
          </p:nvPr>
        </p:nvSpPr>
        <p:spPr>
          <a:xfrm>
            <a:off x="838199" y="545914"/>
            <a:ext cx="9527275" cy="12419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" type="body"/>
          </p:nvPr>
        </p:nvSpPr>
        <p:spPr>
          <a:xfrm>
            <a:off x="838199" y="2108595"/>
            <a:ext cx="9527275" cy="3643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8" name="Google Shape;28;p14"/>
          <p:cNvCxnSpPr/>
          <p:nvPr/>
        </p:nvCxnSpPr>
        <p:spPr>
          <a:xfrm>
            <a:off x="386707" y="1905000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1850" y="1073426"/>
            <a:ext cx="8840344" cy="34890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bril Fatface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1850" y="4818488"/>
            <a:ext cx="8840344" cy="90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 txBox="1"/>
          <p:nvPr>
            <p:ph type="title"/>
          </p:nvPr>
        </p:nvSpPr>
        <p:spPr>
          <a:xfrm>
            <a:off x="838199" y="587828"/>
            <a:ext cx="9578683" cy="990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" type="body"/>
          </p:nvPr>
        </p:nvSpPr>
        <p:spPr>
          <a:xfrm>
            <a:off x="838201" y="2057407"/>
            <a:ext cx="4318906" cy="3725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2" type="body"/>
          </p:nvPr>
        </p:nvSpPr>
        <p:spPr>
          <a:xfrm>
            <a:off x="5969577" y="2057407"/>
            <a:ext cx="4405746" cy="3725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2" name="Google Shape;42;p16"/>
          <p:cNvCxnSpPr/>
          <p:nvPr/>
        </p:nvCxnSpPr>
        <p:spPr>
          <a:xfrm>
            <a:off x="375523" y="1760404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3" name="Google Shape;43;p16"/>
          <p:cNvCxnSpPr/>
          <p:nvPr/>
        </p:nvCxnSpPr>
        <p:spPr>
          <a:xfrm>
            <a:off x="5563342" y="1752600"/>
            <a:ext cx="0" cy="4300105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type="title"/>
          </p:nvPr>
        </p:nvSpPr>
        <p:spPr>
          <a:xfrm>
            <a:off x="839788" y="609600"/>
            <a:ext cx="10515600" cy="9514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839789" y="1989859"/>
            <a:ext cx="4381644" cy="602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 sz="1800" cap="none"/>
            </a:lvl1pPr>
            <a:lvl2pPr indent="-2286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7"/>
          <p:cNvSpPr txBox="1"/>
          <p:nvPr>
            <p:ph idx="2" type="body"/>
          </p:nvPr>
        </p:nvSpPr>
        <p:spPr>
          <a:xfrm>
            <a:off x="839789" y="2713126"/>
            <a:ext cx="4381644" cy="31213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3" type="body"/>
          </p:nvPr>
        </p:nvSpPr>
        <p:spPr>
          <a:xfrm>
            <a:off x="5950530" y="1989859"/>
            <a:ext cx="4487137" cy="602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 sz="1800" cap="none"/>
            </a:lvl1pPr>
            <a:lvl2pPr indent="-2286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7"/>
          <p:cNvSpPr txBox="1"/>
          <p:nvPr>
            <p:ph idx="4" type="body"/>
          </p:nvPr>
        </p:nvSpPr>
        <p:spPr>
          <a:xfrm>
            <a:off x="5950531" y="2713127"/>
            <a:ext cx="4487136" cy="31213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3" name="Google Shape;53;p17"/>
          <p:cNvCxnSpPr/>
          <p:nvPr/>
        </p:nvCxnSpPr>
        <p:spPr>
          <a:xfrm>
            <a:off x="378503" y="1752600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4" name="Google Shape;54;p17"/>
          <p:cNvCxnSpPr/>
          <p:nvPr/>
        </p:nvCxnSpPr>
        <p:spPr>
          <a:xfrm>
            <a:off x="5563342" y="1752600"/>
            <a:ext cx="0" cy="4300105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8"/>
          <p:cNvSpPr txBox="1"/>
          <p:nvPr>
            <p:ph type="title"/>
          </p:nvPr>
        </p:nvSpPr>
        <p:spPr>
          <a:xfrm>
            <a:off x="785116" y="703687"/>
            <a:ext cx="9406190" cy="17225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0"/>
          <p:cNvSpPr txBox="1"/>
          <p:nvPr>
            <p:ph type="title"/>
          </p:nvPr>
        </p:nvSpPr>
        <p:spPr>
          <a:xfrm>
            <a:off x="839788" y="597476"/>
            <a:ext cx="3932237" cy="16937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bril Fatfac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" type="body"/>
          </p:nvPr>
        </p:nvSpPr>
        <p:spPr>
          <a:xfrm>
            <a:off x="5183188" y="597475"/>
            <a:ext cx="5140180" cy="5263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  <a:defRPr sz="2400"/>
            </a:lvl2pPr>
            <a:lvl3pPr indent="-3556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 sz="18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20"/>
          <p:cNvSpPr txBox="1"/>
          <p:nvPr>
            <p:ph idx="2" type="body"/>
          </p:nvPr>
        </p:nvSpPr>
        <p:spPr>
          <a:xfrm>
            <a:off x="839788" y="2291194"/>
            <a:ext cx="3932237" cy="35777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20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1"/>
          <p:cNvSpPr txBox="1"/>
          <p:nvPr>
            <p:ph type="title"/>
          </p:nvPr>
        </p:nvSpPr>
        <p:spPr>
          <a:xfrm>
            <a:off x="839788" y="659822"/>
            <a:ext cx="3932237" cy="16521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bril Fatfac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/>
          <p:nvPr>
            <p:ph idx="2" type="pic"/>
          </p:nvPr>
        </p:nvSpPr>
        <p:spPr>
          <a:xfrm>
            <a:off x="5183188" y="703687"/>
            <a:ext cx="5212917" cy="49690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74" name="Google Shape;74;p21"/>
          <p:cNvSpPr txBox="1"/>
          <p:nvPr>
            <p:ph idx="1" type="body"/>
          </p:nvPr>
        </p:nvSpPr>
        <p:spPr>
          <a:xfrm>
            <a:off x="839788" y="2426277"/>
            <a:ext cx="3932237" cy="32464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5" name="Google Shape;75;p21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" name="Google Shape;7;p12"/>
          <p:cNvSpPr txBox="1"/>
          <p:nvPr>
            <p:ph type="title"/>
          </p:nvPr>
        </p:nvSpPr>
        <p:spPr>
          <a:xfrm>
            <a:off x="838200" y="525439"/>
            <a:ext cx="9485160" cy="12828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Abril Fatface"/>
              <a:buNone/>
              <a:defRPr b="0" i="0" sz="4000" u="none" cap="none" strike="noStrike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2"/>
          <p:cNvSpPr txBox="1"/>
          <p:nvPr>
            <p:ph idx="1" type="body"/>
          </p:nvPr>
        </p:nvSpPr>
        <p:spPr>
          <a:xfrm>
            <a:off x="838200" y="2091757"/>
            <a:ext cx="9485163" cy="3706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30200" lvl="1" marL="914400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04800" lvl="3" marL="1828800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04800" lvl="4" marL="2286000" marR="0" rtl="0" algn="l">
              <a:lnSpc>
                <a:spcPct val="14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05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3600" u="none" cap="none" strike="noStrike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" name="Google Shape;12;p12"/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" name="Google Shape;13;p12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" name="Google Shape;14;p12"/>
          <p:cNvCxnSpPr/>
          <p:nvPr/>
        </p:nvCxnSpPr>
        <p:spPr>
          <a:xfrm>
            <a:off x="373060" y="6047437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8915" spd="slow" p14:dur="1500">
    <p:blinds dir="vert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about:blank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descr="Solo journey" id="95" name="Google Shape;95;p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10707" l="0" r="0" t="14293"/>
          <a:stretch/>
        </p:blipFill>
        <p:spPr>
          <a:xfrm>
            <a:off x="10037" y="10"/>
            <a:ext cx="12191979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 rot="-5400000">
            <a:off x="-429902" y="429899"/>
            <a:ext cx="6858000" cy="5998193"/>
          </a:xfrm>
          <a:prstGeom prst="rect">
            <a:avLst/>
          </a:prstGeom>
          <a:gradFill>
            <a:gsLst>
              <a:gs pos="0">
                <a:schemeClr val="dk1"/>
              </a:gs>
              <a:gs pos="100000">
                <a:srgbClr val="000000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1"/>
          <p:cNvSpPr/>
          <p:nvPr/>
        </p:nvSpPr>
        <p:spPr>
          <a:xfrm rot="5400000">
            <a:off x="7308835" y="1964820"/>
            <a:ext cx="6858000" cy="2928361"/>
          </a:xfrm>
          <a:prstGeom prst="rect">
            <a:avLst/>
          </a:prstGeom>
          <a:gradFill>
            <a:gsLst>
              <a:gs pos="0">
                <a:schemeClr val="dk1"/>
              </a:gs>
              <a:gs pos="100000">
                <a:srgbClr val="000000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370541" y="334928"/>
            <a:ext cx="11453713" cy="6188146"/>
          </a:xfrm>
          <a:prstGeom prst="rect">
            <a:avLst/>
          </a:prstGeom>
          <a:noFill/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9" name="Google Shape;99;p1"/>
          <p:cNvSpPr txBox="1"/>
          <p:nvPr>
            <p:ph type="ctrTitle"/>
          </p:nvPr>
        </p:nvSpPr>
        <p:spPr>
          <a:xfrm>
            <a:off x="781453" y="3555901"/>
            <a:ext cx="4536271" cy="10354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Open Sans"/>
              <a:buNone/>
            </a:pPr>
            <a:r>
              <a:rPr lang="en-US" sz="4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MORAL DILEMMA</a:t>
            </a:r>
            <a:endParaRPr/>
          </a:p>
        </p:txBody>
      </p:sp>
      <p:cxnSp>
        <p:nvCxnSpPr>
          <p:cNvPr id="100" name="Google Shape;100;p1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1" name="Google Shape;101;p1"/>
          <p:cNvCxnSpPr/>
          <p:nvPr/>
        </p:nvCxnSpPr>
        <p:spPr>
          <a:xfrm>
            <a:off x="370541" y="1913965"/>
            <a:ext cx="10378157" cy="0"/>
          </a:xfrm>
          <a:prstGeom prst="straightConnector1">
            <a:avLst/>
          </a:prstGeom>
          <a:noFill/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2" name="Google Shape;102;p1"/>
          <p:cNvCxnSpPr/>
          <p:nvPr/>
        </p:nvCxnSpPr>
        <p:spPr>
          <a:xfrm>
            <a:off x="370541" y="6047437"/>
            <a:ext cx="10378157" cy="0"/>
          </a:xfrm>
          <a:prstGeom prst="straightConnector1">
            <a:avLst/>
          </a:prstGeom>
          <a:noFill/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25498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254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7" name="Google Shape;207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8" name="Google Shape;208;p10"/>
          <p:cNvSpPr txBox="1"/>
          <p:nvPr>
            <p:ph idx="1" type="body"/>
          </p:nvPr>
        </p:nvSpPr>
        <p:spPr>
          <a:xfrm>
            <a:off x="5672830" y="1905000"/>
            <a:ext cx="5002863" cy="3963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4000"/>
              <a:buNone/>
            </a:pPr>
            <a:r>
              <a:rPr lang="en-US" sz="3800">
                <a:solidFill>
                  <a:srgbClr val="FFC000"/>
                </a:solidFill>
              </a:rPr>
              <a:t>WHEN PEOPLE WHO BREAK THE LAW DON’T RECEIVE A PUNISHMENT, IT I</a:t>
            </a:r>
            <a:r>
              <a:rPr lang="en-US" sz="3800">
                <a:solidFill>
                  <a:srgbClr val="FFC000"/>
                </a:solidFill>
              </a:rPr>
              <a:t>S UNFAIR.</a:t>
            </a:r>
            <a:endParaRPr sz="3800"/>
          </a:p>
        </p:txBody>
      </p:sp>
      <p:sp>
        <p:nvSpPr>
          <p:cNvPr id="209" name="Google Shape;209;p10"/>
          <p:cNvSpPr txBox="1"/>
          <p:nvPr>
            <p:ph idx="10" type="dt"/>
          </p:nvPr>
        </p:nvSpPr>
        <p:spPr>
          <a:xfrm>
            <a:off x="6096000" y="6140304"/>
            <a:ext cx="39824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210" name="Google Shape;210;p10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1" name="Google Shape;211;p10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12" name="Google Shape;212;p10"/>
          <p:cNvCxnSpPr/>
          <p:nvPr/>
        </p:nvCxnSpPr>
        <p:spPr>
          <a:xfrm>
            <a:off x="5423866" y="1231150"/>
            <a:ext cx="5151000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3" name="Google Shape;213;p10"/>
          <p:cNvCxnSpPr/>
          <p:nvPr/>
        </p:nvCxnSpPr>
        <p:spPr>
          <a:xfrm>
            <a:off x="5597766" y="6047437"/>
            <a:ext cx="5150932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4" name="Google Shape;214;p10"/>
          <p:cNvSpPr txBox="1"/>
          <p:nvPr/>
        </p:nvSpPr>
        <p:spPr>
          <a:xfrm>
            <a:off x="3053918" y="2796466"/>
            <a:ext cx="100317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>
                <a:solidFill>
                  <a:srgbClr val="FFFF00"/>
                </a:solidFill>
                <a:latin typeface="Open Sans"/>
                <a:ea typeface="Open Sans"/>
                <a:cs typeface="Open Sans"/>
                <a:sym typeface="Open Sans"/>
              </a:rPr>
              <a:t>C</a:t>
            </a:r>
            <a:endParaRPr/>
          </a:p>
        </p:txBody>
      </p:sp>
    </p:spTree>
  </p:cSld>
  <p:clrMapOvr>
    <a:masterClrMapping/>
  </p:clrMapOvr>
  <p:transition advTm="8915" spd="slow" p14:dur="1500"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" name="Google Shape;109;p2"/>
          <p:cNvSpPr txBox="1"/>
          <p:nvPr>
            <p:ph idx="1" type="body"/>
          </p:nvPr>
        </p:nvSpPr>
        <p:spPr>
          <a:xfrm>
            <a:off x="1278385" y="1997868"/>
            <a:ext cx="9419667" cy="1757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lang="en-US" sz="4400">
                <a:solidFill>
                  <a:schemeClr val="lt1"/>
                </a:solidFill>
              </a:rPr>
              <a:t>PETER WAS A BANK CLERK, HE WAS MARRIED AND HAD TWO CHILDREN, MARY AND LINDA.</a:t>
            </a:r>
            <a:endParaRPr/>
          </a:p>
        </p:txBody>
      </p:sp>
      <p:sp>
        <p:nvSpPr>
          <p:cNvPr id="110" name="Google Shape;110;p2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11" name="Google Shape;111;p2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2" name="Google Shape;112;p2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3" name="Google Shape;113;p2"/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4" name="Google Shape;114;p2"/>
          <p:cNvCxnSpPr/>
          <p:nvPr/>
        </p:nvCxnSpPr>
        <p:spPr>
          <a:xfrm>
            <a:off x="373060" y="6047437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5" name="Google Shape;115;p2"/>
          <p:cNvCxnSpPr/>
          <p:nvPr/>
        </p:nvCxnSpPr>
        <p:spPr>
          <a:xfrm>
            <a:off x="4686300" y="1905000"/>
            <a:ext cx="0" cy="4142431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6" name="Google Shape;116;p2"/>
          <p:cNvCxnSpPr/>
          <p:nvPr/>
        </p:nvCxnSpPr>
        <p:spPr>
          <a:xfrm>
            <a:off x="367744" y="1905000"/>
            <a:ext cx="10380954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DB1D5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DB1D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Google Shape;123;p3"/>
          <p:cNvSpPr txBox="1"/>
          <p:nvPr>
            <p:ph idx="1" type="body"/>
          </p:nvPr>
        </p:nvSpPr>
        <p:spPr>
          <a:xfrm>
            <a:off x="418391" y="1952715"/>
            <a:ext cx="10279661" cy="33522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None/>
            </a:pPr>
            <a:r>
              <a:rPr lang="en-US" sz="4400">
                <a:solidFill>
                  <a:srgbClr val="002060"/>
                </a:solidFill>
              </a:rPr>
              <a:t>ONE DAY LINDA, THE YOUNGEST OF THE CHILDREN HAD AN ACCIDENT AND NEEDED AN EXPENSIVE TREATMENT.</a:t>
            </a:r>
            <a:endParaRPr/>
          </a:p>
        </p:txBody>
      </p:sp>
      <p:sp>
        <p:nvSpPr>
          <p:cNvPr id="124" name="Google Shape;124;p3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25" name="Google Shape;125;p3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6" name="Google Shape;126;p3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3"/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8" name="Google Shape;128;p3"/>
          <p:cNvCxnSpPr/>
          <p:nvPr/>
        </p:nvCxnSpPr>
        <p:spPr>
          <a:xfrm>
            <a:off x="373060" y="6047437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9" name="Google Shape;129;p3"/>
          <p:cNvCxnSpPr/>
          <p:nvPr/>
        </p:nvCxnSpPr>
        <p:spPr>
          <a:xfrm>
            <a:off x="4686300" y="1905000"/>
            <a:ext cx="0" cy="4142431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0" name="Google Shape;130;p3"/>
          <p:cNvCxnSpPr/>
          <p:nvPr/>
        </p:nvCxnSpPr>
        <p:spPr>
          <a:xfrm>
            <a:off x="367744" y="1905000"/>
            <a:ext cx="10380954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B050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7" name="Google Shape;137;p4"/>
          <p:cNvSpPr txBox="1"/>
          <p:nvPr>
            <p:ph idx="1" type="body"/>
          </p:nvPr>
        </p:nvSpPr>
        <p:spPr>
          <a:xfrm>
            <a:off x="887766" y="1688750"/>
            <a:ext cx="9810285" cy="43586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None/>
            </a:pPr>
            <a:r>
              <a:rPr lang="en-US" sz="4400">
                <a:solidFill>
                  <a:srgbClr val="FFFF00"/>
                </a:solidFill>
              </a:rPr>
              <a:t>PETER DIDN’T HAVE THE MONEY TO PAY THE TREATMENT, SO HE ASKED HIS BOSS TO GIVE HIM AN ADVANCE FROM HIS PRODUCTIVE WORK.</a:t>
            </a:r>
            <a:endParaRPr/>
          </a:p>
        </p:txBody>
      </p:sp>
      <p:sp>
        <p:nvSpPr>
          <p:cNvPr id="138" name="Google Shape;138;p4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39" name="Google Shape;139;p4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4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41" name="Google Shape;141;p4"/>
          <p:cNvCxnSpPr/>
          <p:nvPr/>
        </p:nvCxnSpPr>
        <p:spPr>
          <a:xfrm>
            <a:off x="373060" y="6047437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2" name="Google Shape;142;p4"/>
          <p:cNvCxnSpPr/>
          <p:nvPr/>
        </p:nvCxnSpPr>
        <p:spPr>
          <a:xfrm>
            <a:off x="4686300" y="1905000"/>
            <a:ext cx="0" cy="4142431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A5298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A52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9" name="Google Shape;149;p5"/>
          <p:cNvSpPr txBox="1"/>
          <p:nvPr>
            <p:ph idx="1" type="body"/>
          </p:nvPr>
        </p:nvSpPr>
        <p:spPr>
          <a:xfrm>
            <a:off x="772360" y="2095132"/>
            <a:ext cx="9608594" cy="26810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B2CBC4"/>
              </a:buClr>
              <a:buSzPts val="4400"/>
              <a:buNone/>
            </a:pPr>
            <a:r>
              <a:rPr lang="en-US" sz="4400">
                <a:solidFill>
                  <a:srgbClr val="B2CBC4"/>
                </a:solidFill>
              </a:rPr>
              <a:t>THE BOSS DIDN’T ACCEPT, AND TOLD HIM TO CONTINUE HIS WORK. </a:t>
            </a:r>
            <a:endParaRPr/>
          </a:p>
        </p:txBody>
      </p:sp>
      <p:sp>
        <p:nvSpPr>
          <p:cNvPr id="150" name="Google Shape;150;p5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51" name="Google Shape;151;p5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2" name="Google Shape;152;p5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3" name="Google Shape;153;p5"/>
          <p:cNvCxnSpPr/>
          <p:nvPr/>
        </p:nvCxnSpPr>
        <p:spPr>
          <a:xfrm>
            <a:off x="373060" y="6047437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4" name="Google Shape;154;p5"/>
          <p:cNvCxnSpPr/>
          <p:nvPr/>
        </p:nvCxnSpPr>
        <p:spPr>
          <a:xfrm>
            <a:off x="4686300" y="1377869"/>
            <a:ext cx="0" cy="4669568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5" name="Google Shape;155;p5"/>
          <p:cNvCxnSpPr/>
          <p:nvPr/>
        </p:nvCxnSpPr>
        <p:spPr>
          <a:xfrm>
            <a:off x="367744" y="1371600"/>
            <a:ext cx="10380954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4EDEB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 txBox="1"/>
          <p:nvPr>
            <p:ph idx="1" type="body"/>
          </p:nvPr>
        </p:nvSpPr>
        <p:spPr>
          <a:xfrm>
            <a:off x="418391" y="2108595"/>
            <a:ext cx="9947083" cy="3643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400"/>
              <a:buNone/>
            </a:pPr>
            <a:r>
              <a:rPr lang="en-US" sz="4400">
                <a:solidFill>
                  <a:srgbClr val="7F7F7F"/>
                </a:solidFill>
              </a:rPr>
              <a:t>PETER HAD TO  MAKE A BANK DRAFT FOR $2,OOO.00 US DOLLARS, AND THERE WAS AN EXTRA AMOUNT OF $1,000.00 THAT THE CLIENT DIDN´T NOTICE.</a:t>
            </a:r>
            <a:endParaRPr/>
          </a:p>
        </p:txBody>
      </p:sp>
      <p:sp>
        <p:nvSpPr>
          <p:cNvPr id="161" name="Google Shape;161;p6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sp>
        <p:nvSpPr>
          <p:cNvPr id="162" name="Google Shape;162;p6"/>
          <p:cNvSpPr txBox="1"/>
          <p:nvPr>
            <p:ph idx="11" type="ftr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}}}</a:t>
            </a:r>
            <a:endParaRPr/>
          </a:p>
        </p:txBody>
      </p:sp>
      <p:sp>
        <p:nvSpPr>
          <p:cNvPr id="163" name="Google Shape;163;p6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advTm="8915" spd="slow" p14:dur="1500"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00000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9" name="Google Shape;169;p7"/>
          <p:cNvSpPr txBox="1"/>
          <p:nvPr>
            <p:ph type="title"/>
          </p:nvPr>
        </p:nvSpPr>
        <p:spPr>
          <a:xfrm>
            <a:off x="825687" y="2808028"/>
            <a:ext cx="10375631" cy="12419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Open Sans"/>
              <a:buNone/>
            </a:pPr>
            <a:r>
              <a:rPr lang="en-US" sz="4400">
                <a:solidFill>
                  <a:srgbClr val="FFFF00"/>
                </a:solidFill>
                <a:latin typeface="Open Sans"/>
                <a:ea typeface="Open Sans"/>
                <a:cs typeface="Open Sans"/>
                <a:sym typeface="Open Sans"/>
              </a:rPr>
              <a:t>WHAT CAN WE CONCLUDE?</a:t>
            </a:r>
            <a:endParaRPr/>
          </a:p>
        </p:txBody>
      </p:sp>
      <p:sp>
        <p:nvSpPr>
          <p:cNvPr id="170" name="Google Shape;170;p7"/>
          <p:cNvSpPr txBox="1"/>
          <p:nvPr>
            <p:ph idx="10" type="dt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71" name="Google Shape;171;p7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2" name="Google Shape;172;p7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73" name="Google Shape;173;p7"/>
          <p:cNvCxnSpPr/>
          <p:nvPr/>
        </p:nvCxnSpPr>
        <p:spPr>
          <a:xfrm>
            <a:off x="373060" y="6047437"/>
            <a:ext cx="10375638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4" name="Google Shape;174;p7"/>
          <p:cNvCxnSpPr/>
          <p:nvPr/>
        </p:nvCxnSpPr>
        <p:spPr>
          <a:xfrm>
            <a:off x="4686300" y="1905000"/>
            <a:ext cx="0" cy="4142431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5" name="Google Shape;175;p7"/>
          <p:cNvCxnSpPr/>
          <p:nvPr/>
        </p:nvCxnSpPr>
        <p:spPr>
          <a:xfrm>
            <a:off x="367744" y="1905000"/>
            <a:ext cx="10380954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advTm="8915" spd="slow" p14:dur="1500"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525498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254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2" name="Google Shape;182;p8"/>
          <p:cNvSpPr txBox="1"/>
          <p:nvPr>
            <p:ph idx="1" type="body"/>
          </p:nvPr>
        </p:nvSpPr>
        <p:spPr>
          <a:xfrm>
            <a:off x="5597765" y="1905000"/>
            <a:ext cx="5150933" cy="3754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3600"/>
              <a:buNone/>
            </a:pPr>
            <a:r>
              <a:rPr lang="en-US" sz="3600">
                <a:solidFill>
                  <a:srgbClr val="FFC000"/>
                </a:solidFill>
              </a:rPr>
              <a:t>IF PEOPLE STEAL MONEY, THEY BREAK THE LAW.</a:t>
            </a:r>
            <a:endParaRPr/>
          </a:p>
        </p:txBody>
      </p:sp>
      <p:sp>
        <p:nvSpPr>
          <p:cNvPr id="183" name="Google Shape;183;p8"/>
          <p:cNvSpPr txBox="1"/>
          <p:nvPr>
            <p:ph idx="10" type="dt"/>
          </p:nvPr>
        </p:nvSpPr>
        <p:spPr>
          <a:xfrm>
            <a:off x="6096000" y="6140304"/>
            <a:ext cx="39824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84" name="Google Shape;184;p8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5" name="Google Shape;185;p8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86" name="Google Shape;186;p8"/>
          <p:cNvCxnSpPr/>
          <p:nvPr/>
        </p:nvCxnSpPr>
        <p:spPr>
          <a:xfrm>
            <a:off x="5597766" y="1905000"/>
            <a:ext cx="5150932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7" name="Google Shape;187;p8"/>
          <p:cNvCxnSpPr/>
          <p:nvPr/>
        </p:nvCxnSpPr>
        <p:spPr>
          <a:xfrm>
            <a:off x="5597766" y="6047437"/>
            <a:ext cx="5150932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8" name="Google Shape;188;p8"/>
          <p:cNvSpPr txBox="1"/>
          <p:nvPr/>
        </p:nvSpPr>
        <p:spPr>
          <a:xfrm>
            <a:off x="3053918" y="2796466"/>
            <a:ext cx="100317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600" u="none" cap="none" strike="noStrike">
                <a:solidFill>
                  <a:srgbClr val="FFFF00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endParaRPr/>
          </a:p>
        </p:txBody>
      </p:sp>
    </p:spTree>
  </p:cSld>
  <p:clrMapOvr>
    <a:masterClrMapping/>
  </p:clrMapOvr>
  <p:transition advTm="8915" spd="slow" p14:dur="1500">
    <p:blinds dir="vert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4" name="Google Shape;194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5" name="Google Shape;195;p9"/>
          <p:cNvSpPr txBox="1"/>
          <p:nvPr>
            <p:ph idx="1" type="body"/>
          </p:nvPr>
        </p:nvSpPr>
        <p:spPr>
          <a:xfrm>
            <a:off x="5743855" y="1997866"/>
            <a:ext cx="4931841" cy="3674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000"/>
              <a:buNone/>
            </a:pPr>
            <a:r>
              <a:rPr lang="en-US" sz="4000">
                <a:solidFill>
                  <a:srgbClr val="FFFF00"/>
                </a:solidFill>
              </a:rPr>
              <a:t>YOU GET A </a:t>
            </a:r>
            <a:r>
              <a:rPr lang="en-US" sz="4000">
                <a:solidFill>
                  <a:srgbClr val="FFFF00"/>
                </a:solidFill>
              </a:rPr>
              <a:t>PRISON SENTENCE IF YOU ARE GUILTY.</a:t>
            </a:r>
            <a:endParaRPr/>
          </a:p>
        </p:txBody>
      </p:sp>
      <p:sp>
        <p:nvSpPr>
          <p:cNvPr id="196" name="Google Shape;196;p9"/>
          <p:cNvSpPr txBox="1"/>
          <p:nvPr>
            <p:ph idx="10" type="dt"/>
          </p:nvPr>
        </p:nvSpPr>
        <p:spPr>
          <a:xfrm>
            <a:off x="6096000" y="6140304"/>
            <a:ext cx="3982496" cy="287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5/23/2021</a:t>
            </a:r>
            <a:endParaRPr/>
          </a:p>
        </p:txBody>
      </p:sp>
      <p:cxnSp>
        <p:nvCxnSpPr>
          <p:cNvPr id="197" name="Google Shape;197;p9"/>
          <p:cNvCxnSpPr/>
          <p:nvPr/>
        </p:nvCxnSpPr>
        <p:spPr>
          <a:xfrm>
            <a:off x="10748698" y="334928"/>
            <a:ext cx="0" cy="6188146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8" name="Google Shape;198;p9"/>
          <p:cNvSpPr txBox="1"/>
          <p:nvPr>
            <p:ph idx="12" type="sldNum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99" name="Google Shape;199;p9"/>
          <p:cNvCxnSpPr/>
          <p:nvPr/>
        </p:nvCxnSpPr>
        <p:spPr>
          <a:xfrm>
            <a:off x="5597766" y="1905000"/>
            <a:ext cx="5150932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0" name="Google Shape;200;p9"/>
          <p:cNvCxnSpPr/>
          <p:nvPr/>
        </p:nvCxnSpPr>
        <p:spPr>
          <a:xfrm>
            <a:off x="5597766" y="6047437"/>
            <a:ext cx="5150932" cy="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1" name="Google Shape;201;p9"/>
          <p:cNvSpPr txBox="1"/>
          <p:nvPr/>
        </p:nvSpPr>
        <p:spPr>
          <a:xfrm>
            <a:off x="3053918" y="2796466"/>
            <a:ext cx="100317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>
                <a:solidFill>
                  <a:srgbClr val="FFFF00"/>
                </a:solidFill>
                <a:latin typeface="Open Sans"/>
                <a:ea typeface="Open Sans"/>
                <a:cs typeface="Open Sans"/>
                <a:sym typeface="Open Sans"/>
              </a:rPr>
              <a:t>B</a:t>
            </a:r>
            <a:endParaRPr/>
          </a:p>
        </p:txBody>
      </p:sp>
    </p:spTree>
  </p:cSld>
  <p:clrMapOvr>
    <a:masterClrMapping/>
  </p:clrMapOvr>
  <p:transition advTm="8915" spd="slow" p14:dur="1500">
    <p:blinds dir="vert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emoVTI">
  <a:themeElements>
    <a:clrScheme name="AnalogousFromLightSeedRightStep">
      <a:dk1>
        <a:srgbClr val="000000"/>
      </a:dk1>
      <a:lt1>
        <a:srgbClr val="FFFFFF"/>
      </a:lt1>
      <a:dk2>
        <a:srgbClr val="242A41"/>
      </a:dk2>
      <a:lt2>
        <a:srgbClr val="E8E2E4"/>
      </a:lt2>
      <a:accent1>
        <a:srgbClr val="80AA9E"/>
      </a:accent1>
      <a:accent2>
        <a:srgbClr val="77A7AE"/>
      </a:accent2>
      <a:accent3>
        <a:srgbClr val="8BA3C0"/>
      </a:accent3>
      <a:accent4>
        <a:srgbClr val="7F81BA"/>
      </a:accent4>
      <a:accent5>
        <a:srgbClr val="A896C6"/>
      </a:accent5>
      <a:accent6>
        <a:srgbClr val="AE7FBA"/>
      </a:accent6>
      <a:hlink>
        <a:srgbClr val="AE697D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2021-05-18T02:48:58Z</dcterms:created>
  <dc:creator>Enrique</dc:creator>
</cp:coreProperties>
</file>