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9C3BBB-1E8B-4DCB-9999-885047F45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C60D21-A22E-4BDD-9C9E-F6A65557D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F7DC15-74DC-48D7-8CB7-CEEB78FF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29CE00-F708-484B-815E-D5323B58C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03552D-5C86-4ABE-8FF6-0CF90BD3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056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F0F8F-F6F8-4C4C-916A-3162A5477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876EF6-91D5-4A82-A44A-E22BC0796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CC24C6-1FD6-4E13-BCDC-9098ECE0C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21C4AC-A99C-4719-9DCC-43795E90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09F8AD-76BF-4AAD-B6AE-415B7117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628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0A5A18-0C85-4B5B-B6D9-166F1F93C7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B7A001-74C4-4D2D-B6ED-3F162371A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221BB8-3EE7-4A98-9646-AF1ADD9C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B0861C-D245-42E9-8788-08E275EC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784427-E017-4B79-ABF2-266EAAA56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77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D98F7B-1ABF-4E5F-BD5A-82AD8CF0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B4ABC3-200A-4106-A858-A1CDB642F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F1BCC-5DAD-4544-BE31-95DD1326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EACE51-5B0C-4C1A-9FBB-AB25667D2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2A9419-7A21-4E29-BE7F-D9BF4FE0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612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BA11C6-57A7-43E7-A6DD-4CCA5FD4A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7525DC-AC55-44B9-A99E-79A0DD9D8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5AD643-72BF-4007-894D-890A38138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632C87-EAC0-4B58-8B23-40AAECA4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4A029B-F599-417E-9809-7286DB95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108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008EF-9AD1-4CA6-AD16-2A4D05062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B34D5-FC8B-4573-B002-A606503F6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3B709F-355A-40FE-A8CE-54704B5AB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EB4AF4-4550-4606-999F-6352979E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9A27A5-F53B-42D2-8BD7-77B70518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2B6564-B40E-4707-A59C-72DE63360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294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5EC8A-6FB2-41B7-B79D-AFBD4C37D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97EAD7-70CD-4F68-80BC-EA8EB3D9C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7755AF-3C3B-4F4D-8319-9EE62FE4E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D77BF32-6777-4C25-B413-0A22363F3D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99CD8CE-801C-480B-8127-B34CD21D55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384029-DD93-4BB1-B0EF-BA3F517EF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74116A-4714-4101-85AD-976E2B961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29052F-CDEC-40C4-9B21-2C1C834BF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042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022AC-7E6A-436E-B2AD-B080CBE1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C2F4680-0A10-486D-86DE-B5F0AEF74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27F4B32-76DE-4722-8E7C-10175E6CC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915CB-F975-4777-8816-8EF56860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133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E6B9923-C136-4F02-B1CE-CC32C9F0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0DC642-69D5-4A3F-94A6-76EB5DF5B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4F8380-E33F-477A-9862-72316582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738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7A8AB5-E452-4796-9D3C-6ED0B8937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3B9054-CF90-444F-B624-94ADDD83E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FC571A-5EA3-486C-9463-33A83620A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AF11E1-E813-43FD-AED5-2F44443D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B49049-87CC-4843-91C4-63410952B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7EF5F9-41E8-4C76-B143-674DDF10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273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CDF51-F670-439F-8C75-A5240AE95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7FCD0E-D400-46DA-8B62-4B22A7CFF6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657D26-A52A-45F2-B1A9-470B31D32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FD11DC-6D0E-4A16-AEF9-30C7849BC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9E4762-AB55-455B-B9CC-387DD891F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799176-9326-472C-BB9F-7036E15A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598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1738257-5561-4F2F-B0A3-697A46DCF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B3B80B-4D79-4758-A3A4-10256EC0E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3B3155-8ECF-4FA5-A46D-CC99338F9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3A377-313F-4510-B3FF-E94AB802F1ED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5CE7AC-5268-4197-A4AE-F2C0BC6DC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2AA5FF-F106-4C55-81FF-0D1C5FD87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F790A-CE34-4844-BA4D-685FE87135D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034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FC0106-0D37-4015-9322-B364C48E7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i="0" u="none" strike="noStrike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“CONCEPT MAPS”</a:t>
            </a:r>
            <a:endParaRPr lang="en-US" sz="48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DD559F0-07B2-46BB-9F93-681138224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901664"/>
            <a:ext cx="6553545" cy="5062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2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FC0106-0D37-4015-9322-B364C48E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dirty="0"/>
              <a:t>Purpose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Imagen 5" descr="Diagrama, Esquemático&#10;&#10;Descripción generada automáticamente">
            <a:extLst>
              <a:ext uri="{FF2B5EF4-FFF2-40B4-BE49-F238E27FC236}">
                <a16:creationId xmlns:a16="http://schemas.microsoft.com/office/drawing/2014/main" id="{DDD559F0-07B2-46BB-9F93-681138224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498865"/>
            <a:ext cx="4777381" cy="369052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D63C44-A029-4E0C-BBA9-F8F3A88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b="1" i="0" dirty="0">
                <a:effectLst/>
                <a:latin typeface="arial" panose="020B0604020202020204" pitchFamily="34" charset="0"/>
              </a:rPr>
              <a:t>Concept maps</a:t>
            </a:r>
            <a:r>
              <a:rPr lang="en-US" b="0" i="0" dirty="0">
                <a:effectLst/>
                <a:latin typeface="arial" panose="020B0604020202020204" pitchFamily="34" charset="0"/>
              </a:rPr>
              <a:t> are drawings or diagrams used to help students organize and represent knowledge of a subject.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822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FC0106-0D37-4015-9322-B364C48E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dirty="0"/>
              <a:t>Structure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D63C44-A029-4E0C-BBA9-F8F3A88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b="1" i="0" dirty="0">
                <a:effectLst/>
                <a:latin typeface="arial" panose="020B0604020202020204" pitchFamily="34" charset="0"/>
              </a:rPr>
              <a:t>Concept maps</a:t>
            </a:r>
            <a:r>
              <a:rPr lang="en-US" b="0" i="0" dirty="0">
                <a:effectLst/>
                <a:latin typeface="arial" panose="020B0604020202020204" pitchFamily="34" charset="0"/>
              </a:rPr>
              <a:t> begin with a main idea (or </a:t>
            </a:r>
            <a:r>
              <a:rPr lang="en-US" b="1" i="0" dirty="0">
                <a:effectLst/>
                <a:latin typeface="arial" panose="020B0604020202020204" pitchFamily="34" charset="0"/>
              </a:rPr>
              <a:t>concept</a:t>
            </a:r>
            <a:r>
              <a:rPr lang="en-US" b="0" i="0" dirty="0">
                <a:effectLst/>
                <a:latin typeface="arial" panose="020B0604020202020204" pitchFamily="34" charset="0"/>
              </a:rPr>
              <a:t>) and then branch out to show how that main idea can be broken down into specific topics.</a:t>
            </a:r>
            <a:endParaRPr lang="es-MX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5" descr="Diagrama, Esquemático&#10;&#10;Descripción generada automáticamente">
            <a:extLst>
              <a:ext uri="{FF2B5EF4-FFF2-40B4-BE49-F238E27FC236}">
                <a16:creationId xmlns:a16="http://schemas.microsoft.com/office/drawing/2014/main" id="{DDD559F0-07B2-46BB-9F93-681138224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9962" y="2890234"/>
            <a:ext cx="4221597" cy="3261183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0796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FC0106-0D37-4015-9322-B364C48E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dirty="0"/>
              <a:t>Use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8" name="Freeform: Shape 3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D63C44-A029-4E0C-BBA9-F8F3A88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11402" cy="4351338"/>
          </a:xfrm>
        </p:spPr>
        <p:txBody>
          <a:bodyPr>
            <a:normAutofit/>
          </a:bodyPr>
          <a:lstStyle/>
          <a:p>
            <a:r>
              <a:rPr lang="en-US" b="0" i="0" dirty="0">
                <a:effectLst/>
                <a:latin typeface="arial" panose="020B0604020202020204" pitchFamily="34" charset="0"/>
              </a:rPr>
              <a:t>Use concept maps to help any individual or group to describe their ideas about some topic in a pictorial form. ... 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It useful for helping social </a:t>
            </a:r>
            <a:r>
              <a:rPr lang="en-US" b="1" i="0" dirty="0">
                <a:effectLst/>
                <a:latin typeface="arial" panose="020B0604020202020204" pitchFamily="34" charset="0"/>
              </a:rPr>
              <a:t>researchers</a:t>
            </a:r>
            <a:r>
              <a:rPr lang="en-US" b="0" i="0" dirty="0">
                <a:effectLst/>
                <a:latin typeface="arial" panose="020B0604020202020204" pitchFamily="34" charset="0"/>
              </a:rPr>
              <a:t> and </a:t>
            </a:r>
            <a:r>
              <a:rPr lang="en-US" b="1" i="0" dirty="0">
                <a:effectLst/>
                <a:latin typeface="arial" panose="020B0604020202020204" pitchFamily="34" charset="0"/>
              </a:rPr>
              <a:t>research</a:t>
            </a:r>
            <a:r>
              <a:rPr lang="en-US" b="0" i="0" dirty="0">
                <a:effectLst/>
                <a:latin typeface="arial" panose="020B0604020202020204" pitchFamily="34" charset="0"/>
              </a:rPr>
              <a:t> teams develop and detail ideas for </a:t>
            </a:r>
            <a:r>
              <a:rPr lang="en-US" b="1" i="0" dirty="0">
                <a:effectLst/>
                <a:latin typeface="arial" panose="020B0604020202020204" pitchFamily="34" charset="0"/>
              </a:rPr>
              <a:t>research</a:t>
            </a:r>
            <a:r>
              <a:rPr lang="en-US" b="0" i="0" dirty="0">
                <a:effectLst/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40" name="Oval 3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 descr="Diagrama, Esquemático&#10;&#10;Descripción generada automáticamente">
            <a:extLst>
              <a:ext uri="{FF2B5EF4-FFF2-40B4-BE49-F238E27FC236}">
                <a16:creationId xmlns:a16="http://schemas.microsoft.com/office/drawing/2014/main" id="{DDD559F0-07B2-46BB-9F93-681138224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184" y="1646580"/>
            <a:ext cx="3781051" cy="292086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FC0106-0D37-4015-9322-B364C48E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100" b="1">
                <a:latin typeface="Google Sans"/>
              </a:rPr>
              <a:t>5 easy steps for drawing a concept map</a:t>
            </a:r>
            <a:endParaRPr lang="en-US" sz="4100" kern="1200">
              <a:latin typeface="+mj-lt"/>
              <a:ea typeface="+mj-ea"/>
              <a:cs typeface="+mj-cs"/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Imagen 5" descr="Diagrama, Esquemático&#10;&#10;Descripción generada automáticamente">
            <a:extLst>
              <a:ext uri="{FF2B5EF4-FFF2-40B4-BE49-F238E27FC236}">
                <a16:creationId xmlns:a16="http://schemas.microsoft.com/office/drawing/2014/main" id="{DDD559F0-07B2-46BB-9F93-681138224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498865"/>
            <a:ext cx="4777381" cy="369052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D63C44-A029-4E0C-BBA9-F8F3A88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Select</a:t>
            </a:r>
            <a:r>
              <a:rPr lang="en-US" b="0" i="0" dirty="0">
                <a:effectLst/>
                <a:latin typeface="arial" panose="020B0604020202020204" pitchFamily="34" charset="0"/>
              </a:rPr>
              <a:t> a drawing medium. ...</a:t>
            </a:r>
          </a:p>
          <a:p>
            <a:pPr>
              <a:buFont typeface="+mj-lt"/>
              <a:buAutoNum type="arabi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Create</a:t>
            </a:r>
            <a:r>
              <a:rPr lang="en-US" b="0" i="0" dirty="0">
                <a:effectLst/>
                <a:latin typeface="arial" panose="020B0604020202020204" pitchFamily="34" charset="0"/>
              </a:rPr>
              <a:t> a </a:t>
            </a:r>
            <a:r>
              <a:rPr lang="en-US" b="1" i="0" dirty="0">
                <a:effectLst/>
                <a:latin typeface="arial" panose="020B0604020202020204" pitchFamily="34" charset="0"/>
              </a:rPr>
              <a:t>main concept. </a:t>
            </a:r>
            <a:r>
              <a:rPr lang="en-US" b="0" i="0" dirty="0">
                <a:effectLst/>
                <a:latin typeface="arial" panose="020B0604020202020204" pitchFamily="34" charset="0"/>
              </a:rPr>
              <a:t>...</a:t>
            </a:r>
          </a:p>
          <a:p>
            <a:pPr>
              <a:buFont typeface="+mj-lt"/>
              <a:buAutoNum type="arabi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Identify key </a:t>
            </a:r>
            <a:r>
              <a:rPr lang="en-US" b="0" i="0" dirty="0">
                <a:effectLst/>
                <a:latin typeface="arial" panose="020B0604020202020204" pitchFamily="34" charset="0"/>
              </a:rPr>
              <a:t>concepts. ...</a:t>
            </a:r>
          </a:p>
          <a:p>
            <a:pPr>
              <a:buFont typeface="+mj-lt"/>
              <a:buAutoNum type="arabi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Organize shapes </a:t>
            </a:r>
            <a:r>
              <a:rPr lang="en-US" b="0" i="0" dirty="0">
                <a:effectLst/>
                <a:latin typeface="arial" panose="020B0604020202020204" pitchFamily="34" charset="0"/>
              </a:rPr>
              <a:t>and lines. ...</a:t>
            </a:r>
          </a:p>
          <a:p>
            <a:pPr>
              <a:buFont typeface="+mj-lt"/>
              <a:buAutoNum type="arabi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Fine-tune</a:t>
            </a:r>
            <a:r>
              <a:rPr lang="en-US" b="0" i="0" dirty="0">
                <a:effectLst/>
                <a:latin typeface="arial" panose="020B0604020202020204" pitchFamily="34" charset="0"/>
              </a:rPr>
              <a:t> the </a:t>
            </a:r>
            <a:r>
              <a:rPr lang="en-US" b="1" i="0" dirty="0">
                <a:effectLst/>
                <a:latin typeface="arial" panose="020B0604020202020204" pitchFamily="34" charset="0"/>
              </a:rPr>
              <a:t>map</a:t>
            </a:r>
            <a:r>
              <a:rPr lang="en-US" b="0" i="0" dirty="0"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65790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127</Words>
  <Application>Microsoft Office PowerPoint</Application>
  <PresentationFormat>Panorámica</PresentationFormat>
  <Paragraphs>15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Google Sans</vt:lpstr>
      <vt:lpstr>Tema de Office</vt:lpstr>
      <vt:lpstr>“CONCEPT MAPS”</vt:lpstr>
      <vt:lpstr>Purpose</vt:lpstr>
      <vt:lpstr>Structure</vt:lpstr>
      <vt:lpstr>Use</vt:lpstr>
      <vt:lpstr>5 easy steps for drawing a concept 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“What a Mind Map is”</dc:title>
  <dc:creator>Sergio Reyes</dc:creator>
  <cp:lastModifiedBy>Erika Ceballos</cp:lastModifiedBy>
  <cp:revision>12</cp:revision>
  <dcterms:created xsi:type="dcterms:W3CDTF">2021-06-14T14:43:46Z</dcterms:created>
  <dcterms:modified xsi:type="dcterms:W3CDTF">2021-06-30T15:51:20Z</dcterms:modified>
</cp:coreProperties>
</file>