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9" roundtripDataSignature="AMtx7mhFwsCCSPfn4HBvwNHZpYcQqqMt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-15115"/>
            <a:ext cx="12192001" cy="687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20516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9" name="Google Shape;9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86" y="0"/>
            <a:ext cx="121582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/>
        </p:nvSpPr>
        <p:spPr>
          <a:xfrm>
            <a:off x="609600" y="498257"/>
            <a:ext cx="1095954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use quantifiers when we want to </a:t>
            </a:r>
            <a:r>
              <a:rPr b="0" i="0" lang="en-US" sz="32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give someone information about the number of something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 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5922305" y="2339554"/>
            <a:ext cx="6057659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1" i="1"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Most</a:t>
            </a:r>
            <a:r>
              <a:rPr b="1" i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children</a:t>
            </a:r>
            <a:r>
              <a:rPr b="0" i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start school at the age of five.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ate </a:t>
            </a:r>
            <a:r>
              <a:rPr b="1" i="1"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some</a:t>
            </a:r>
            <a:r>
              <a:rPr b="1" i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bread and butter</a:t>
            </a:r>
            <a:r>
              <a:rPr b="0" i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saw </a:t>
            </a:r>
            <a:r>
              <a:rPr b="1" i="1"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lots of </a:t>
            </a:r>
            <a:r>
              <a:rPr b="1" i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birds</a:t>
            </a:r>
            <a:r>
              <a:rPr b="0" i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5804453" y="1665127"/>
            <a:ext cx="282271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/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037" y="1823820"/>
            <a:ext cx="5515120" cy="4417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0" name="Google Shape;110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86" y="0"/>
            <a:ext cx="121582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 txBox="1"/>
          <p:nvPr/>
        </p:nvSpPr>
        <p:spPr>
          <a:xfrm>
            <a:off x="702365" y="503583"/>
            <a:ext cx="1093304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838200" y="1930496"/>
            <a:ext cx="1093304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Learn English. (2021). </a:t>
            </a:r>
            <a:r>
              <a:rPr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Quantifiers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Tomado de: https://learnenglish.britishcouncil.org/english-grammar-reference/quantifiers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