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94C37-03CC-449D-88B1-4A290DB9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EAD262-888B-4AC9-B8C5-856E4CC37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8C5383-1A7C-40A1-BCAA-3A79CEEC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B0248C-518B-4D18-B008-B96A1E570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E08E71-CE20-41DE-B512-63D6B63B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03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B479A-4345-4E0A-993A-041E90D21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028FC5-9611-4975-A9CE-A3CCC800E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B7D991-DB31-4432-937E-6FDE7CC56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7C16AC-494C-4251-80CB-0BF72A9C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D2D615-602C-4CD9-8DEA-2F6A7D2BE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3113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57479EC-2E90-49AE-A1E2-79FA13027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826F0C6-734A-4F1F-908E-41E566AE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6EF127-2862-4FC7-8721-CD2DA28E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1FA785-559A-463B-AF2E-BFD668934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057F2B-621D-4205-843D-D404AE493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70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941F30-376B-473A-8A3D-110FA9327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FC572F-495B-4DC9-9041-9F698CA8A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128E7-8AFE-4E09-9833-C5C3B21A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60A478-5D0F-4801-9DA5-79B003E95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A12688-F256-4A51-97B8-F153301D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7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0FFB1-A883-4E22-A7A7-0D3FC5B5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9E6BC9-DADB-47F0-88E1-63E5F8CE7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221D0E-37C3-4728-AD34-7FD80669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6719A-4A8E-4340-BD41-853CF9E6B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8714B4-E7E8-4F28-9C9D-0156E7F9B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582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8C537C-B9FB-4CA5-8684-CF549C21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E4F0BB-3503-410F-A1BF-C78EDD874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B02E13-7672-4760-85BD-8E3255A80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2763C43-FB61-4AF2-ABF5-4BF998133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C31891-972F-4DDF-8F0F-41ED3D3A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514F3C-5997-4608-878A-4C6E3715C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442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579A6-0035-466D-9112-530F2C318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D354B11-554A-4658-A1A7-752428782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0F8773-7109-45AC-8DF1-D4A96E11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AE44965-B33D-49F5-8232-EEC248AF1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041183-CFA0-490D-AD87-0A8C45D9A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0D88430-BC61-49FE-9752-1970F92DB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109A2A-6F4C-47B0-90F8-BB188481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0CC5214-E9C4-4B57-B394-788BDEE9C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1174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C9469-BBB5-464A-924D-9C0447C8F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9F3160-34BE-4FDB-89C7-B28370F8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098EE0-38CD-4FFC-9758-2C99787B3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B1A3B3-5726-4795-B543-C207F2613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9565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949C49C-7867-45B7-8E5C-138051B9C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DD1990E-4668-4FF0-A8D3-50D7B735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47C51B-5798-49F2-B6D0-EA46B3182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32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E4559-E195-4DA9-9599-75943344E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21636A-D03C-468D-A117-58E583DDF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AB59A9A-D977-4000-95CD-DCC25DF58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2C354F-C814-4C00-93C8-2F5D8ED27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CCD83F-D8E7-4FE9-92B3-D78DE1E25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543108-8CB9-4308-84BD-C962EB1F7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13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5635B-22D1-4CB5-908B-B9BB8435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4F5F1B-578D-4B62-9D28-D0FF0C81F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A01A29E-E89E-4F21-A975-A299CFCD25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A0BE2D-0E89-4A32-B6EE-292F0DEB8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8A6BB7-2E90-4D49-B30B-D4D7C229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0B600C-BFC1-4273-B4DB-CFB236E38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97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908894-8166-4CE1-983D-AC35D492F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FBB8E3-D1CD-4C43-8506-6B9E61A51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E793C-5DA8-4E92-9194-9B98E1FC7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A3458-CA5A-4E9E-9FF7-33749346F19E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E5AC01-4C55-4769-8DD8-97CA96E09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CEE0CE-B9A0-4DC2-B9EC-FB30377A08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C6D7B-5CF5-45BF-95F9-1D6EA336F37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10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mathlearning.com/demonstrative-adjectiv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3CD61-FBD4-4675-8451-7A152CF82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A93323-704F-41F6-A9AA-151FB71908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3ADC970-7F88-417B-8876-83408B8889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2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989729-87D1-481D-800B-CD8D26B0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ECBD1D-7B63-4CFC-A332-E9A1E684C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882CCA-4A48-482F-9996-FE864237D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28" name="Picture 4" descr="Icono de gesto de mano señalando - Descargar PNG/SVG transparente">
            <a:extLst>
              <a:ext uri="{FF2B5EF4-FFF2-40B4-BE49-F238E27FC236}">
                <a16:creationId xmlns:a16="http://schemas.microsoft.com/office/drawing/2014/main" id="{C5525FC8-3AEB-4EA9-8A92-D8D80F497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3" y="4768367"/>
            <a:ext cx="2089633" cy="20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cono de gesto de mano señalando - Descargar PNG/SVG transparente">
            <a:extLst>
              <a:ext uri="{FF2B5EF4-FFF2-40B4-BE49-F238E27FC236}">
                <a16:creationId xmlns:a16="http://schemas.microsoft.com/office/drawing/2014/main" id="{832E6629-7C61-4194-95AE-1A2F298F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45" y="4903304"/>
            <a:ext cx="2089633" cy="208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614C6840-E9BF-4D07-9BE5-772BE09F9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2487198" y="5090870"/>
            <a:ext cx="8812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766EFBB0-C6CB-4118-991E-B3D48A137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8609843" y="5090870"/>
            <a:ext cx="88127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E8960BF2-263C-4F84-ADE4-8F9EA90D0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9524468" y="5293026"/>
            <a:ext cx="777360" cy="15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7C8296FB-A38B-40D7-B691-9EA9CFD06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10360606" y="4842426"/>
            <a:ext cx="720644" cy="14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14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7563D-58C5-4D1E-8423-63A8C41E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3E82CCC-2EC4-45E6-BC78-2936A1C02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12153900" cy="6858000"/>
          </a:xfrm>
          <a:prstGeom prst="rect">
            <a:avLst/>
          </a:prstGeom>
        </p:spPr>
      </p:pic>
      <p:pic>
        <p:nvPicPr>
          <p:cNvPr id="6" name="Picture 4" descr="Icono de gesto de mano señalando - Descargar PNG/SVG transparente">
            <a:extLst>
              <a:ext uri="{FF2B5EF4-FFF2-40B4-BE49-F238E27FC236}">
                <a16:creationId xmlns:a16="http://schemas.microsoft.com/office/drawing/2014/main" id="{B4AA16CB-C8ED-4675-A2DE-963F0B8A1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0583">
            <a:off x="308365" y="673490"/>
            <a:ext cx="1490641" cy="149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cono de gesto de mano señalando - Descargar PNG/SVG transparente">
            <a:extLst>
              <a:ext uri="{FF2B5EF4-FFF2-40B4-BE49-F238E27FC236}">
                <a16:creationId xmlns:a16="http://schemas.microsoft.com/office/drawing/2014/main" id="{1CE3A75B-D7A9-49CA-A64D-365B5D93A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3409">
            <a:off x="6028612" y="988712"/>
            <a:ext cx="1403949" cy="140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8E46671B-A6C5-427C-B587-6C1847F202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4227442" y="5314121"/>
            <a:ext cx="705015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289FDC6C-745B-43A1-8601-EED7DEC3E1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10144538" y="5261838"/>
            <a:ext cx="705015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E5FC790B-F914-4299-A0BA-B0B6C4D3B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10770288" y="4628321"/>
            <a:ext cx="705015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Samsung galaxy iphone desarrollo web iconos de computadora smartphone,  celular, artilugio, electrónica, rectángulo png | PNGWing">
            <a:extLst>
              <a:ext uri="{FF2B5EF4-FFF2-40B4-BE49-F238E27FC236}">
                <a16:creationId xmlns:a16="http://schemas.microsoft.com/office/drawing/2014/main" id="{5E1DEB72-C0C4-4F15-827D-293C7158FD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7" r="24492"/>
          <a:stretch/>
        </p:blipFill>
        <p:spPr bwMode="auto">
          <a:xfrm>
            <a:off x="11330067" y="5265151"/>
            <a:ext cx="705015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0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50" fill="hold">
                                          <p:stCondLst>
                                            <p:cond delay="10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5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50" fill="hold">
                                          <p:stCondLst>
                                            <p:cond delay="31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50" fill="hold">
                                          <p:stCondLst>
                                            <p:cond delay="4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D70B7-2228-451D-9790-A0F0FEA7D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7AC4D7-F4C7-44AB-A85A-9F07E3A85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5BC78B-5C3F-4C94-945A-92AA28F0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73" y="0"/>
            <a:ext cx="12158227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5F51D9-67CD-4741-87BE-830AB28FD889}"/>
              </a:ext>
            </a:extLst>
          </p:cNvPr>
          <p:cNvSpPr txBox="1"/>
          <p:nvPr/>
        </p:nvSpPr>
        <p:spPr>
          <a:xfrm>
            <a:off x="265042" y="277433"/>
            <a:ext cx="5671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 err="1"/>
              <a:t>Examples</a:t>
            </a:r>
            <a:r>
              <a:rPr lang="es-MX" sz="4000" dirty="0"/>
              <a:t>:</a:t>
            </a:r>
          </a:p>
        </p:txBody>
      </p:sp>
      <p:pic>
        <p:nvPicPr>
          <p:cNvPr id="1026" name="Picture 2" descr="Demonstrative Adjectives (examples, solutions, videos)">
            <a:extLst>
              <a:ext uri="{FF2B5EF4-FFF2-40B4-BE49-F238E27FC236}">
                <a16:creationId xmlns:a16="http://schemas.microsoft.com/office/drawing/2014/main" id="{5A6D3350-3B10-4F92-B4D2-AF27F4CDE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4187" r="2888" b="4187"/>
          <a:stretch/>
        </p:blipFill>
        <p:spPr bwMode="auto">
          <a:xfrm>
            <a:off x="3054627" y="277433"/>
            <a:ext cx="8176591" cy="61277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B40651E-DE90-4E11-AEC9-D34E3ACDB250}"/>
              </a:ext>
            </a:extLst>
          </p:cNvPr>
          <p:cNvSpPr txBox="1"/>
          <p:nvPr/>
        </p:nvSpPr>
        <p:spPr>
          <a:xfrm>
            <a:off x="2931931" y="6461695"/>
            <a:ext cx="87083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i="1" dirty="0" err="1">
                <a:effectLst/>
                <a:latin typeface="Times New Roman" panose="02020603050405020304" pitchFamily="18" charset="0"/>
              </a:rPr>
              <a:t>Demonstrative</a:t>
            </a:r>
            <a:r>
              <a:rPr lang="es-MX" sz="1000" i="1" dirty="0">
                <a:effectLst/>
                <a:latin typeface="Times New Roman" panose="02020603050405020304" pitchFamily="18" charset="0"/>
              </a:rPr>
              <a:t> </a:t>
            </a:r>
            <a:r>
              <a:rPr lang="es-MX" sz="1000" i="1" dirty="0" err="1">
                <a:effectLst/>
                <a:latin typeface="Times New Roman" panose="02020603050405020304" pitchFamily="18" charset="0"/>
              </a:rPr>
              <a:t>Adjectives</a:t>
            </a:r>
            <a:r>
              <a:rPr lang="es-MX" sz="1000" i="1" dirty="0">
                <a:effectLst/>
                <a:latin typeface="Times New Roman" panose="02020603050405020304" pitchFamily="18" charset="0"/>
              </a:rPr>
              <a:t> (</a:t>
            </a:r>
            <a:r>
              <a:rPr lang="es-MX" sz="1000" i="1" dirty="0" err="1">
                <a:effectLst/>
                <a:latin typeface="Times New Roman" panose="02020603050405020304" pitchFamily="18" charset="0"/>
              </a:rPr>
              <a:t>examples</a:t>
            </a:r>
            <a:r>
              <a:rPr lang="es-MX" sz="1000" i="1" dirty="0">
                <a:effectLst/>
                <a:latin typeface="Times New Roman" panose="02020603050405020304" pitchFamily="18" charset="0"/>
              </a:rPr>
              <a:t>, </a:t>
            </a:r>
            <a:r>
              <a:rPr lang="es-MX" sz="1000" i="1" dirty="0" err="1">
                <a:effectLst/>
                <a:latin typeface="Times New Roman" panose="02020603050405020304" pitchFamily="18" charset="0"/>
              </a:rPr>
              <a:t>solutions</a:t>
            </a:r>
            <a:r>
              <a:rPr lang="es-MX" sz="1000" i="1" dirty="0">
                <a:effectLst/>
                <a:latin typeface="Times New Roman" panose="02020603050405020304" pitchFamily="18" charset="0"/>
              </a:rPr>
              <a:t>, videos)</a:t>
            </a:r>
            <a:r>
              <a:rPr lang="es-MX" sz="1000" dirty="0">
                <a:effectLst/>
                <a:latin typeface="Times New Roman" panose="02020603050405020304" pitchFamily="18" charset="0"/>
              </a:rPr>
              <a:t>. (2005). </a:t>
            </a:r>
            <a:r>
              <a:rPr lang="es-MX" sz="1000" dirty="0" err="1">
                <a:effectLst/>
                <a:latin typeface="Times New Roman" panose="02020603050405020304" pitchFamily="18" charset="0"/>
              </a:rPr>
              <a:t>Www.Onlinemathlearning.Com</a:t>
            </a:r>
            <a:r>
              <a:rPr lang="es-MX" sz="1000" dirty="0">
                <a:effectLst/>
                <a:latin typeface="Times New Roman" panose="02020603050405020304" pitchFamily="18" charset="0"/>
              </a:rPr>
              <a:t>. </a:t>
            </a:r>
            <a:r>
              <a:rPr lang="es-MX" sz="1000" dirty="0">
                <a:effectLst/>
                <a:latin typeface="Times New Roman" panose="02020603050405020304" pitchFamily="18" charset="0"/>
                <a:hlinkClick r:id="rId4"/>
              </a:rPr>
              <a:t>https://www.onlinemathlearning.com/demonstrative-adjectives.html</a:t>
            </a:r>
            <a:r>
              <a:rPr lang="es-MX" sz="1000" dirty="0">
                <a:effectLst/>
                <a:latin typeface="Times New Roman" panose="02020603050405020304" pitchFamily="18" charset="0"/>
              </a:rPr>
              <a:t> </a:t>
            </a:r>
          </a:p>
          <a:p>
            <a:endParaRPr lang="es-MX" sz="1800" dirty="0">
              <a:effectLst/>
              <a:latin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7827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31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Andrea L.</dc:creator>
  <cp:lastModifiedBy>Carlos Fuentes</cp:lastModifiedBy>
  <cp:revision>7</cp:revision>
  <dcterms:created xsi:type="dcterms:W3CDTF">2021-06-03T20:59:08Z</dcterms:created>
  <dcterms:modified xsi:type="dcterms:W3CDTF">2021-06-05T00:11:52Z</dcterms:modified>
</cp:coreProperties>
</file>