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2BF47-15F5-4AC8-A292-12A15E73D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E86DB0-812A-4CA9-82B7-BEFF75F7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8CA88B-E3D1-47C9-BC26-2436B9E4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ACC44-210D-4C94-9965-BA6E4556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6F5E2C-5F67-4022-9E8F-28702110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16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ACF44-9F92-4D18-9BA1-06333DAF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AB3C3E-F995-464D-A46B-59790AB2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5A2C8-AD09-4CE1-986E-C00A480C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19438-124B-4A45-965B-748F4B00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3DB91-FE06-4563-8153-2DF3EE63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63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1D4420-9C54-45B9-B317-474FA1579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24B0D-372C-43D8-BC05-CFB43ECDD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ACDE1-74AE-4CD6-849C-1C4D9EA5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E33D8-B019-4535-9057-5E39534E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EF500B-CF13-4547-9E4E-A42178D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427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D79EE-9E65-4C86-8828-D783F530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784217-52FC-4305-9695-CF75D80D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02112-16F2-4520-8A14-93B7E94D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29D66F-91DE-42EC-8B19-25A3B0DD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43D00-3CDE-4992-A66E-DAA06E9A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0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4E8EE-232D-4E15-8A56-17B7FA43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609F5-ABD2-4630-B214-80110626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40670-4874-4FD5-8A60-2346B9B5A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BCAE2-315A-4971-9422-C5367F7D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5C0E9E-1D47-4EBE-A450-80C59907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59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4A212-1381-42AD-AD58-7DAD2BDD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9EC6-F93F-4B84-975A-B81F172C5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422512-86CE-4D98-8848-6BE601D6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3226A3-DC3F-46F5-BEA7-165082027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62D69-6E27-4CD3-ADC2-A60F5EDA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408C62-0C98-4AB2-B5B7-5610237A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54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548FC-E468-4CBB-86E8-2C4800A5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E04B9-062A-4877-BF63-343B65E93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C72D1B-93E3-45EE-A3C6-80CC9EC1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039230-4813-41E9-930D-6AAC9DF44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5B140D-A9E0-4B33-9D7C-2F6C02D61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C140C48-EA5D-4FB4-AF7F-226455D7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6C23E0-2CB4-4D9F-9D25-423C16A3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8D067D-5782-413A-8842-59F13004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68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64D56-AD08-4428-912A-828FF199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E982C2-35A0-45A5-9B84-D5F6365F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0123D1-AA6F-4253-BF79-D3A9A515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09FC848-A86A-4A33-BB68-468D4C9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03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CB6D52-CD4A-4B25-B4DA-0BADA7E2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8A3DE5-794C-477D-B3E7-F2EC0AED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019499-F332-41FA-98D1-09624F0F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13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2AB20-F133-442D-8A4A-0E9FDAFD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6522A-9516-4BA4-8109-DF1CE8CB5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33B2B4-9D78-4A9B-9E8E-DFFAD2C5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35283E-82E6-47DF-8E66-9478107D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FFCE0A-D317-4CA1-AF9C-6E7FC760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B2EA9-1CD0-447B-937E-47D3D6BE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85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0D681-B04D-426E-A675-ABEC643B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64A2AC-E79B-4F09-87DA-94B369F98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9AA931-22D9-4E1A-B7A8-4F0AAC1C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79D7C6-7E62-4D10-AAAB-69C45C9EB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A3FE61-6573-4EB5-B3ED-F8B493B1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CB08E-4479-45BD-B168-82CA09E3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46CACF-0AB3-46AF-939F-B8B7D0EA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A37845-9345-4A5B-A98C-BB5BDB4C7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AC4847-DB73-4106-ADF7-9E48D103F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ECE2-0CA5-4294-8D5B-9545B3134700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B7D2D-FB51-4882-800F-6EACD1D2B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3F4C5-CFCB-49E5-A276-57128997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3E9A-E68C-4905-A2BE-A1CFA4AC2D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3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15B1B-2D76-445A-8F06-941273731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0AB29A-F46F-4FA5-B0D3-72C5F60D54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8C6B8A-C962-4176-A9B7-F323910FA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7"/>
          <a:stretch/>
        </p:blipFill>
        <p:spPr>
          <a:xfrm>
            <a:off x="0" y="429768"/>
            <a:ext cx="12192000" cy="59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E4A81-919B-4BF0-9099-C433778D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83B0B-FD8D-46CC-921A-4A93112DA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32693B-EF08-43F2-8A3E-0089DA3C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3B7CA-E548-4BE2-983B-0B34EFCF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19C19-195A-4521-A555-5AED3634B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3BB548-AA1E-48DD-B3FE-153E211E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164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9E023-DA56-4EA8-A622-48212879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AB916A-8BD0-4CB0-AAEA-C27188EA5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3CDDB5-A15E-4EE5-B987-C179DE5FB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8785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223BF-71B2-43A0-92B4-F0C3C801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F12B83-C6E5-489B-827D-904E72A2E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B087B5-8047-4D0E-AEC7-32E61F35E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7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A0B42-79F0-4F78-BCBE-2959D836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33F70-A027-4AEF-BA60-6F9D6DE4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648106-9274-43F0-880A-BBF78D2A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4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L.</dc:creator>
  <cp:lastModifiedBy>Carlos Fuentes</cp:lastModifiedBy>
  <cp:revision>2</cp:revision>
  <dcterms:created xsi:type="dcterms:W3CDTF">2021-06-03T21:09:14Z</dcterms:created>
  <dcterms:modified xsi:type="dcterms:W3CDTF">2021-06-05T00:20:00Z</dcterms:modified>
</cp:coreProperties>
</file>