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0DAB353-96C3-48D5-A179-2A48EC53B513}" type="datetimeFigureOut">
              <a:rPr lang="es-ES" smtClean="0"/>
              <a:t>16/04/2012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1370CFD-C753-4ED7-939D-E0D131A7D1C0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Préstamos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Factores a considerar para elegir un prestamista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Los cargos por préstamo cobrados al que pide prestado por procesar y completar la transacción del préstamo. </a:t>
            </a:r>
          </a:p>
          <a:p>
            <a:r>
              <a:rPr lang="es-MX" dirty="0" smtClean="0"/>
              <a:t>Tasa de interés sobre del préstamo </a:t>
            </a:r>
          </a:p>
          <a:p>
            <a:r>
              <a:rPr lang="es-MX" dirty="0" smtClean="0"/>
              <a:t>Términos de cobranza del préstamo (algunos penalidades cargadas al prestamista por pago oportuno de la deuda)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Recomendaciones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Utilizar una institución confiable como un banco o una unión de crédito</a:t>
            </a:r>
          </a:p>
          <a:p>
            <a:r>
              <a:rPr lang="es-MX" dirty="0" smtClean="0"/>
              <a:t>Evitar tomar préstamos con los tiburones  (quien cobra tasas de interés excesivas)</a:t>
            </a:r>
          </a:p>
          <a:p>
            <a:r>
              <a:rPr lang="es-MX" dirty="0" smtClean="0"/>
              <a:t>No tomar préstamos con personas que exigen un pago diario por los préstamos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Hipoteca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Préstamo utilizado para pagar un casa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Características de una hipoteca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Tasa de interés fija</a:t>
            </a:r>
          </a:p>
          <a:p>
            <a:r>
              <a:rPr lang="es-MX" dirty="0" smtClean="0"/>
              <a:t>Tasa de interés variable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Arrendar vs. Comprar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Arrendar es pagar una parte del precio de un vehículo y regresarlo al comerciante después de un determinado tiempo.</a:t>
            </a:r>
          </a:p>
          <a:p>
            <a:r>
              <a:rPr lang="es-MX" dirty="0" smtClean="0"/>
              <a:t>Comprar es pagar el precio total del vehículo y tenerlo para siempre.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</TotalTime>
  <Words>146</Words>
  <Application>Microsoft Office PowerPoint</Application>
  <PresentationFormat>Presentación en pantalla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Préstamos</vt:lpstr>
      <vt:lpstr>Factores a considerar para elegir un prestamista</vt:lpstr>
      <vt:lpstr>Recomendaciones</vt:lpstr>
      <vt:lpstr>Hipoteca</vt:lpstr>
      <vt:lpstr>Características de una hipoteca</vt:lpstr>
      <vt:lpstr>Arrendar vs. Comprar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Préstamos</dc:title>
  <dc:creator>PERSONAL</dc:creator>
  <cp:lastModifiedBy>PERSONAL</cp:lastModifiedBy>
  <cp:revision>5</cp:revision>
  <dcterms:created xsi:type="dcterms:W3CDTF">2012-04-16T16:17:47Z</dcterms:created>
  <dcterms:modified xsi:type="dcterms:W3CDTF">2012-04-16T16:48:59Z</dcterms:modified>
</cp:coreProperties>
</file>