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14"/>
  </p:notesMasterIdLst>
  <p:handoutMasterIdLst>
    <p:handoutMasterId r:id="rId15"/>
  </p:handoutMasterIdLst>
  <p:sldIdLst>
    <p:sldId id="835" r:id="rId2"/>
    <p:sldId id="764" r:id="rId3"/>
    <p:sldId id="842" r:id="rId4"/>
    <p:sldId id="765" r:id="rId5"/>
    <p:sldId id="851" r:id="rId6"/>
    <p:sldId id="843" r:id="rId7"/>
    <p:sldId id="844" r:id="rId8"/>
    <p:sldId id="846" r:id="rId9"/>
    <p:sldId id="847" r:id="rId10"/>
    <p:sldId id="848" r:id="rId11"/>
    <p:sldId id="850" r:id="rId12"/>
    <p:sldId id="852" r:id="rId13"/>
  </p:sldIdLst>
  <p:sldSz cx="9144000" cy="6858000" type="screen4x3"/>
  <p:notesSz cx="7010400" cy="9296400"/>
  <p:defaultTextStyle>
    <a:defPPr>
      <a:defRPr lang="en-US"/>
    </a:defPPr>
    <a:lvl1pPr algn="ctr" rtl="0" eaLnBrk="0" fontAlgn="base" hangingPunct="0">
      <a:spcBef>
        <a:spcPct val="50000"/>
      </a:spcBef>
      <a:spcAft>
        <a:spcPct val="0"/>
      </a:spcAft>
      <a:defRPr sz="3200" b="1" kern="1200">
        <a:solidFill>
          <a:schemeClr val="accent2"/>
        </a:solidFill>
        <a:latin typeface="Times New Roman" pitchFamily="32" charset="0"/>
        <a:ea typeface="+mn-ea"/>
        <a:cs typeface="+mn-cs"/>
      </a:defRPr>
    </a:lvl1pPr>
    <a:lvl2pPr marL="457200" algn="ctr" rtl="0" eaLnBrk="0" fontAlgn="base" hangingPunct="0">
      <a:spcBef>
        <a:spcPct val="50000"/>
      </a:spcBef>
      <a:spcAft>
        <a:spcPct val="0"/>
      </a:spcAft>
      <a:defRPr sz="3200" b="1" kern="1200">
        <a:solidFill>
          <a:schemeClr val="accent2"/>
        </a:solidFill>
        <a:latin typeface="Times New Roman" pitchFamily="32" charset="0"/>
        <a:ea typeface="+mn-ea"/>
        <a:cs typeface="+mn-cs"/>
      </a:defRPr>
    </a:lvl2pPr>
    <a:lvl3pPr marL="914400" algn="ctr" rtl="0" eaLnBrk="0" fontAlgn="base" hangingPunct="0">
      <a:spcBef>
        <a:spcPct val="50000"/>
      </a:spcBef>
      <a:spcAft>
        <a:spcPct val="0"/>
      </a:spcAft>
      <a:defRPr sz="3200" b="1" kern="1200">
        <a:solidFill>
          <a:schemeClr val="accent2"/>
        </a:solidFill>
        <a:latin typeface="Times New Roman" pitchFamily="32" charset="0"/>
        <a:ea typeface="+mn-ea"/>
        <a:cs typeface="+mn-cs"/>
      </a:defRPr>
    </a:lvl3pPr>
    <a:lvl4pPr marL="1371600" algn="ctr" rtl="0" eaLnBrk="0" fontAlgn="base" hangingPunct="0">
      <a:spcBef>
        <a:spcPct val="50000"/>
      </a:spcBef>
      <a:spcAft>
        <a:spcPct val="0"/>
      </a:spcAft>
      <a:defRPr sz="3200" b="1" kern="1200">
        <a:solidFill>
          <a:schemeClr val="accent2"/>
        </a:solidFill>
        <a:latin typeface="Times New Roman" pitchFamily="32" charset="0"/>
        <a:ea typeface="+mn-ea"/>
        <a:cs typeface="+mn-cs"/>
      </a:defRPr>
    </a:lvl4pPr>
    <a:lvl5pPr marL="1828800" algn="ctr" rtl="0" eaLnBrk="0" fontAlgn="base" hangingPunct="0">
      <a:spcBef>
        <a:spcPct val="50000"/>
      </a:spcBef>
      <a:spcAft>
        <a:spcPct val="0"/>
      </a:spcAft>
      <a:defRPr sz="3200" b="1" kern="1200">
        <a:solidFill>
          <a:schemeClr val="accent2"/>
        </a:solidFill>
        <a:latin typeface="Times New Roman" pitchFamily="32" charset="0"/>
        <a:ea typeface="+mn-ea"/>
        <a:cs typeface="+mn-cs"/>
      </a:defRPr>
    </a:lvl5pPr>
    <a:lvl6pPr marL="2286000" algn="l" defTabSz="914400" rtl="0" eaLnBrk="1" latinLnBrk="0" hangingPunct="1">
      <a:defRPr sz="3200" b="1" kern="1200">
        <a:solidFill>
          <a:schemeClr val="accent2"/>
        </a:solidFill>
        <a:latin typeface="Times New Roman" pitchFamily="32" charset="0"/>
        <a:ea typeface="+mn-ea"/>
        <a:cs typeface="+mn-cs"/>
      </a:defRPr>
    </a:lvl6pPr>
    <a:lvl7pPr marL="2743200" algn="l" defTabSz="914400" rtl="0" eaLnBrk="1" latinLnBrk="0" hangingPunct="1">
      <a:defRPr sz="3200" b="1" kern="1200">
        <a:solidFill>
          <a:schemeClr val="accent2"/>
        </a:solidFill>
        <a:latin typeface="Times New Roman" pitchFamily="32" charset="0"/>
        <a:ea typeface="+mn-ea"/>
        <a:cs typeface="+mn-cs"/>
      </a:defRPr>
    </a:lvl7pPr>
    <a:lvl8pPr marL="3200400" algn="l" defTabSz="914400" rtl="0" eaLnBrk="1" latinLnBrk="0" hangingPunct="1">
      <a:defRPr sz="3200" b="1" kern="1200">
        <a:solidFill>
          <a:schemeClr val="accent2"/>
        </a:solidFill>
        <a:latin typeface="Times New Roman" pitchFamily="32" charset="0"/>
        <a:ea typeface="+mn-ea"/>
        <a:cs typeface="+mn-cs"/>
      </a:defRPr>
    </a:lvl8pPr>
    <a:lvl9pPr marL="3657600" algn="l" defTabSz="914400" rtl="0" eaLnBrk="1" latinLnBrk="0" hangingPunct="1">
      <a:defRPr sz="3200" b="1" kern="1200">
        <a:solidFill>
          <a:schemeClr val="accent2"/>
        </a:solidFill>
        <a:latin typeface="Times New Roman" pitchFamily="3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66FF"/>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618" autoAdjust="0"/>
    <p:restoredTop sz="79017" autoAdjust="0"/>
  </p:normalViewPr>
  <p:slideViewPr>
    <p:cSldViewPr>
      <p:cViewPr varScale="1">
        <p:scale>
          <a:sx n="39" d="100"/>
          <a:sy n="39" d="100"/>
        </p:scale>
        <p:origin x="-80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500" y="-10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eaLnBrk="1" hangingPunct="1">
              <a:spcBef>
                <a:spcPct val="0"/>
              </a:spcBef>
              <a:defRPr sz="1200" b="0">
                <a:solidFill>
                  <a:schemeClr val="tx1"/>
                </a:solidFill>
              </a:defRPr>
            </a:lvl1pPr>
          </a:lstStyle>
          <a:p>
            <a:r>
              <a:rPr lang="en-US"/>
              <a:t>Individuals and Variables</a:t>
            </a:r>
          </a:p>
        </p:txBody>
      </p:sp>
      <p:sp>
        <p:nvSpPr>
          <p:cNvPr id="6147"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1" hangingPunct="1">
              <a:spcBef>
                <a:spcPct val="0"/>
              </a:spcBef>
              <a:defRPr sz="1200" b="0">
                <a:solidFill>
                  <a:schemeClr val="tx1"/>
                </a:solidFill>
              </a:defRPr>
            </a:lvl1pPr>
          </a:lstStyle>
          <a:p>
            <a:endParaRPr lang="en-US"/>
          </a:p>
        </p:txBody>
      </p:sp>
      <p:sp>
        <p:nvSpPr>
          <p:cNvPr id="6148"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eaLnBrk="1" hangingPunct="1">
              <a:spcBef>
                <a:spcPct val="0"/>
              </a:spcBef>
              <a:defRPr sz="1200" b="0">
                <a:solidFill>
                  <a:schemeClr val="tx1"/>
                </a:solidFill>
              </a:defRPr>
            </a:lvl1pPr>
          </a:lstStyle>
          <a:p>
            <a:endParaRPr lang="en-US"/>
          </a:p>
        </p:txBody>
      </p:sp>
      <p:sp>
        <p:nvSpPr>
          <p:cNvPr id="6149"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1" hangingPunct="1">
              <a:spcBef>
                <a:spcPct val="0"/>
              </a:spcBef>
              <a:defRPr sz="1200" b="0">
                <a:solidFill>
                  <a:schemeClr val="tx1"/>
                </a:solidFill>
              </a:defRPr>
            </a:lvl1pPr>
          </a:lstStyle>
          <a:p>
            <a:fld id="{2A3440E3-CA69-4542-AE36-0169E5877672}" type="slidenum">
              <a:rPr lang="en-US"/>
              <a:pPr/>
              <a:t>‹Nº›</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eaLnBrk="1" hangingPunct="1">
              <a:spcBef>
                <a:spcPct val="0"/>
              </a:spcBef>
              <a:defRPr sz="1200" b="0">
                <a:solidFill>
                  <a:schemeClr val="tx1"/>
                </a:solidFill>
              </a:defRPr>
            </a:lvl1pPr>
          </a:lstStyle>
          <a:p>
            <a:r>
              <a:rPr lang="en-US"/>
              <a:t>Individuals and Variables</a:t>
            </a:r>
          </a:p>
        </p:txBody>
      </p:sp>
      <p:sp>
        <p:nvSpPr>
          <p:cNvPr id="35843"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1" hangingPunct="1">
              <a:spcBef>
                <a:spcPct val="0"/>
              </a:spcBef>
              <a:defRPr sz="1200" b="0">
                <a:solidFill>
                  <a:schemeClr val="tx1"/>
                </a:solidFill>
              </a:defRPr>
            </a:lvl1pPr>
          </a:lstStyle>
          <a:p>
            <a:endParaRPr lang="en-US"/>
          </a:p>
        </p:txBody>
      </p:sp>
      <p:sp>
        <p:nvSpPr>
          <p:cNvPr id="358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35845"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846"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eaLnBrk="1" hangingPunct="1">
              <a:spcBef>
                <a:spcPct val="0"/>
              </a:spcBef>
              <a:defRPr sz="1200" b="0">
                <a:solidFill>
                  <a:schemeClr val="tx1"/>
                </a:solidFill>
              </a:defRPr>
            </a:lvl1pPr>
          </a:lstStyle>
          <a:p>
            <a:endParaRPr lang="en-US"/>
          </a:p>
        </p:txBody>
      </p:sp>
      <p:sp>
        <p:nvSpPr>
          <p:cNvPr id="35847"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1" hangingPunct="1">
              <a:spcBef>
                <a:spcPct val="0"/>
              </a:spcBef>
              <a:defRPr sz="1200" b="0">
                <a:solidFill>
                  <a:schemeClr val="tx1"/>
                </a:solidFill>
              </a:defRPr>
            </a:lvl1pPr>
          </a:lstStyle>
          <a:p>
            <a:fld id="{1EBD292F-8611-4F43-9762-274E11614FFC}" type="slidenum">
              <a:rPr lang="en-US"/>
              <a:pPr/>
              <a:t>‹Nº›</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32" charset="0"/>
        <a:ea typeface="+mn-ea"/>
        <a:cs typeface="Arial" charset="0"/>
      </a:defRPr>
    </a:lvl1pPr>
    <a:lvl2pPr marL="457200" algn="l" rtl="0" fontAlgn="base">
      <a:spcBef>
        <a:spcPct val="30000"/>
      </a:spcBef>
      <a:spcAft>
        <a:spcPct val="0"/>
      </a:spcAft>
      <a:defRPr sz="1200" kern="1200">
        <a:solidFill>
          <a:schemeClr val="tx1"/>
        </a:solidFill>
        <a:latin typeface="Times New Roman" pitchFamily="32" charset="0"/>
        <a:ea typeface="+mn-ea"/>
        <a:cs typeface="Arial" charset="0"/>
      </a:defRPr>
    </a:lvl2pPr>
    <a:lvl3pPr marL="914400" algn="l" rtl="0" fontAlgn="base">
      <a:spcBef>
        <a:spcPct val="30000"/>
      </a:spcBef>
      <a:spcAft>
        <a:spcPct val="0"/>
      </a:spcAft>
      <a:defRPr sz="1200" kern="1200">
        <a:solidFill>
          <a:schemeClr val="tx1"/>
        </a:solidFill>
        <a:latin typeface="Times New Roman" pitchFamily="32" charset="0"/>
        <a:ea typeface="+mn-ea"/>
        <a:cs typeface="Arial" charset="0"/>
      </a:defRPr>
    </a:lvl3pPr>
    <a:lvl4pPr marL="1371600" algn="l" rtl="0" fontAlgn="base">
      <a:spcBef>
        <a:spcPct val="30000"/>
      </a:spcBef>
      <a:spcAft>
        <a:spcPct val="0"/>
      </a:spcAft>
      <a:defRPr sz="1200" kern="1200">
        <a:solidFill>
          <a:schemeClr val="tx1"/>
        </a:solidFill>
        <a:latin typeface="Times New Roman" pitchFamily="32" charset="0"/>
        <a:ea typeface="+mn-ea"/>
        <a:cs typeface="Arial" charset="0"/>
      </a:defRPr>
    </a:lvl4pPr>
    <a:lvl5pPr marL="1828800" algn="l" rtl="0" fontAlgn="base">
      <a:spcBef>
        <a:spcPct val="30000"/>
      </a:spcBef>
      <a:spcAft>
        <a:spcPct val="0"/>
      </a:spcAft>
      <a:defRPr sz="1200" kern="1200">
        <a:solidFill>
          <a:schemeClr val="tx1"/>
        </a:solidFill>
        <a:latin typeface="Times New Roman" pitchFamily="32"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0626" name="Rectangle 2"/>
          <p:cNvSpPr>
            <a:spLocks noGrp="1" noRot="1" noChangeAspect="1" noChangeArrowheads="1" noTextEdit="1"/>
          </p:cNvSpPr>
          <p:nvPr>
            <p:ph type="sldImg"/>
          </p:nvPr>
        </p:nvSpPr>
        <p:spPr>
          <a:ln/>
        </p:spPr>
      </p:sp>
      <p:sp>
        <p:nvSpPr>
          <p:cNvPr id="1050627" name="Rectangle 3"/>
          <p:cNvSpPr>
            <a:spLocks noGrp="1" noChangeArrowheads="1"/>
          </p:cNvSpPr>
          <p:nvPr>
            <p:ph type="body" idx="1"/>
          </p:nvPr>
        </p:nvSpPr>
        <p:spPr>
          <a:xfrm>
            <a:off x="701675" y="4416425"/>
            <a:ext cx="5608638" cy="4183063"/>
          </a:xfrm>
        </p:spPr>
        <p:txBody>
          <a:bodyPr/>
          <a:lstStyle/>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82" name="Rectangle 2"/>
          <p:cNvSpPr>
            <a:spLocks noGrp="1" noRot="1" noChangeAspect="1" noChangeArrowheads="1" noTextEdit="1"/>
          </p:cNvSpPr>
          <p:nvPr>
            <p:ph type="sldImg"/>
          </p:nvPr>
        </p:nvSpPr>
        <p:spPr>
          <a:ln/>
        </p:spPr>
      </p:sp>
      <p:sp>
        <p:nvSpPr>
          <p:cNvPr id="1044483" name="Rectangle 3"/>
          <p:cNvSpPr>
            <a:spLocks noGrp="1" noChangeArrowheads="1"/>
          </p:cNvSpPr>
          <p:nvPr>
            <p:ph type="body" idx="1"/>
          </p:nvPr>
        </p:nvSpPr>
        <p:spPr/>
        <p:txBody>
          <a:bodyPr/>
          <a:lstStyle/>
          <a:p>
            <a:r>
              <a:rPr lang="en-US"/>
              <a:t>1 quantitative</a:t>
            </a:r>
          </a:p>
          <a:p>
            <a:r>
              <a:rPr lang="en-US"/>
              <a:t>2 categorical</a:t>
            </a:r>
          </a:p>
          <a:p>
            <a:r>
              <a:rPr lang="en-US"/>
              <a:t>3 quantitative</a:t>
            </a:r>
          </a:p>
          <a:p>
            <a:r>
              <a:rPr lang="en-US"/>
              <a:t>4 categorical</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Rot="1" noChangeAspect="1" noChangeArrowheads="1" noTextEdit="1"/>
          </p:cNvSpPr>
          <p:nvPr>
            <p:ph type="sldImg"/>
          </p:nvPr>
        </p:nvSpPr>
        <p:spPr>
          <a:ln/>
        </p:spPr>
      </p:sp>
      <p:sp>
        <p:nvSpPr>
          <p:cNvPr id="1045507" name="Rectangle 3"/>
          <p:cNvSpPr>
            <a:spLocks noGrp="1" noChangeArrowheads="1"/>
          </p:cNvSpPr>
          <p:nvPr>
            <p:ph type="body" idx="1"/>
          </p:nvPr>
        </p:nvSpPr>
        <p:spPr/>
        <p:txBody>
          <a:bodyPr/>
          <a:lstStyle/>
          <a:p>
            <a:r>
              <a:rPr lang="en-US"/>
              <a:t>1. Continuous</a:t>
            </a:r>
          </a:p>
          <a:p>
            <a:r>
              <a:rPr lang="en-US"/>
              <a:t>2. Discrete</a:t>
            </a:r>
          </a:p>
          <a:p>
            <a:r>
              <a:rPr lang="en-US"/>
              <a:t>3. Discrete</a:t>
            </a:r>
          </a:p>
          <a:p>
            <a:r>
              <a:rPr lang="en-US"/>
              <a:t>4. Continuous</a:t>
            </a:r>
          </a:p>
          <a:p>
            <a:endParaRPr lang="en-US"/>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2674" name="Rectangle 2"/>
          <p:cNvSpPr>
            <a:spLocks noGrp="1" noRot="1" noChangeAspect="1" noChangeArrowheads="1" noTextEdit="1"/>
          </p:cNvSpPr>
          <p:nvPr>
            <p:ph type="sldImg"/>
          </p:nvPr>
        </p:nvSpPr>
        <p:spPr>
          <a:ln/>
        </p:spPr>
      </p:sp>
      <p:sp>
        <p:nvSpPr>
          <p:cNvPr id="1052675" name="Rectangle 3"/>
          <p:cNvSpPr>
            <a:spLocks noGrp="1" noChangeArrowheads="1"/>
          </p:cNvSpPr>
          <p:nvPr>
            <p:ph type="body" idx="1"/>
          </p:nvPr>
        </p:nvSpPr>
        <p:spPr>
          <a:xfrm>
            <a:off x="701675" y="4416425"/>
            <a:ext cx="5607050" cy="4183063"/>
          </a:xfrm>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65954" name="Group 2"/>
          <p:cNvGrpSpPr>
            <a:grpSpLocks/>
          </p:cNvGrpSpPr>
          <p:nvPr/>
        </p:nvGrpSpPr>
        <p:grpSpPr bwMode="auto">
          <a:xfrm>
            <a:off x="0" y="0"/>
            <a:ext cx="8763000" cy="5943600"/>
            <a:chOff x="0" y="0"/>
            <a:chExt cx="5520" cy="3744"/>
          </a:xfrm>
        </p:grpSpPr>
        <p:sp>
          <p:nvSpPr>
            <p:cNvPr id="76595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eaLnBrk="1" hangingPunct="1">
                <a:spcBef>
                  <a:spcPct val="0"/>
                </a:spcBef>
              </a:pPr>
              <a:endParaRPr lang="es-ES" sz="2400" b="0">
                <a:solidFill>
                  <a:schemeClr val="tx1"/>
                </a:solidFill>
              </a:endParaRPr>
            </a:p>
          </p:txBody>
        </p:sp>
        <p:grpSp>
          <p:nvGrpSpPr>
            <p:cNvPr id="765956" name="Group 4"/>
            <p:cNvGrpSpPr>
              <a:grpSpLocks/>
            </p:cNvGrpSpPr>
            <p:nvPr userDrawn="1"/>
          </p:nvGrpSpPr>
          <p:grpSpPr bwMode="auto">
            <a:xfrm>
              <a:off x="0" y="2208"/>
              <a:ext cx="5520" cy="1536"/>
              <a:chOff x="0" y="2208"/>
              <a:chExt cx="5520" cy="1536"/>
            </a:xfrm>
          </p:grpSpPr>
          <p:sp>
            <p:nvSpPr>
              <p:cNvPr id="765957"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eaLnBrk="1" hangingPunct="1">
                  <a:spcBef>
                    <a:spcPct val="0"/>
                  </a:spcBef>
                </a:pPr>
                <a:endParaRPr lang="es-ES" sz="2400" b="0">
                  <a:solidFill>
                    <a:schemeClr val="tx1"/>
                  </a:solidFill>
                </a:endParaRPr>
              </a:p>
            </p:txBody>
          </p:sp>
          <p:sp>
            <p:nvSpPr>
              <p:cNvPr id="765958"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eaLnBrk="1" hangingPunct="1">
                  <a:spcBef>
                    <a:spcPct val="0"/>
                  </a:spcBef>
                </a:pPr>
                <a:endParaRPr lang="es-ES" sz="2400" b="0">
                  <a:solidFill>
                    <a:schemeClr val="tx1"/>
                  </a:solidFill>
                </a:endParaRPr>
              </a:p>
            </p:txBody>
          </p:sp>
          <p:sp>
            <p:nvSpPr>
              <p:cNvPr id="765959"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es-ES"/>
              </a:p>
            </p:txBody>
          </p:sp>
        </p:grpSp>
        <p:grpSp>
          <p:nvGrpSpPr>
            <p:cNvPr id="765960" name="Group 8"/>
            <p:cNvGrpSpPr>
              <a:grpSpLocks/>
            </p:cNvGrpSpPr>
            <p:nvPr userDrawn="1"/>
          </p:nvGrpSpPr>
          <p:grpSpPr bwMode="auto">
            <a:xfrm>
              <a:off x="400" y="336"/>
              <a:ext cx="5088" cy="192"/>
              <a:chOff x="400" y="336"/>
              <a:chExt cx="5088" cy="192"/>
            </a:xfrm>
          </p:grpSpPr>
          <p:sp>
            <p:nvSpPr>
              <p:cNvPr id="765961"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eaLnBrk="1" hangingPunct="1">
                  <a:spcBef>
                    <a:spcPct val="0"/>
                  </a:spcBef>
                </a:pPr>
                <a:endParaRPr lang="es-ES" sz="2400" b="0">
                  <a:solidFill>
                    <a:schemeClr val="tx1"/>
                  </a:solidFill>
                </a:endParaRPr>
              </a:p>
            </p:txBody>
          </p:sp>
          <p:sp>
            <p:nvSpPr>
              <p:cNvPr id="765962"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es-ES"/>
              </a:p>
            </p:txBody>
          </p:sp>
        </p:grpSp>
      </p:grpSp>
      <p:sp>
        <p:nvSpPr>
          <p:cNvPr id="765963"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765964"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32" charset="2"/>
              <a:buNone/>
              <a:defRPr/>
            </a:lvl1pPr>
          </a:lstStyle>
          <a:p>
            <a:r>
              <a:rPr lang="en-US"/>
              <a:t>Click to edit Master subtitle style</a:t>
            </a:r>
          </a:p>
        </p:txBody>
      </p:sp>
      <p:sp>
        <p:nvSpPr>
          <p:cNvPr id="765965" name="Rectangle 13"/>
          <p:cNvSpPr>
            <a:spLocks noGrp="1" noChangeArrowheads="1"/>
          </p:cNvSpPr>
          <p:nvPr>
            <p:ph type="dt" sz="half" idx="2"/>
          </p:nvPr>
        </p:nvSpPr>
        <p:spPr>
          <a:xfrm>
            <a:off x="912813" y="6251575"/>
            <a:ext cx="1905000" cy="457200"/>
          </a:xfrm>
        </p:spPr>
        <p:txBody>
          <a:bodyPr/>
          <a:lstStyle>
            <a:lvl1pPr>
              <a:defRPr/>
            </a:lvl1pPr>
          </a:lstStyle>
          <a:p>
            <a:endParaRPr lang="en-US"/>
          </a:p>
        </p:txBody>
      </p:sp>
      <p:sp>
        <p:nvSpPr>
          <p:cNvPr id="765966" name="Rectangle 14"/>
          <p:cNvSpPr>
            <a:spLocks noGrp="1" noChangeArrowheads="1"/>
          </p:cNvSpPr>
          <p:nvPr>
            <p:ph type="ftr" sz="quarter" idx="3"/>
          </p:nvPr>
        </p:nvSpPr>
        <p:spPr>
          <a:xfrm>
            <a:off x="3354388" y="6248400"/>
            <a:ext cx="2895600" cy="457200"/>
          </a:xfrm>
        </p:spPr>
        <p:txBody>
          <a:bodyPr/>
          <a:lstStyle>
            <a:lvl1pPr>
              <a:defRPr/>
            </a:lvl1pPr>
          </a:lstStyle>
          <a:p>
            <a:endParaRPr lang="en-US"/>
          </a:p>
        </p:txBody>
      </p:sp>
      <p:sp>
        <p:nvSpPr>
          <p:cNvPr id="765967" name="Rectangle 15"/>
          <p:cNvSpPr>
            <a:spLocks noGrp="1" noChangeArrowheads="1"/>
          </p:cNvSpPr>
          <p:nvPr>
            <p:ph type="sldNum" sz="quarter" idx="4"/>
          </p:nvPr>
        </p:nvSpPr>
        <p:spPr/>
        <p:txBody>
          <a:bodyPr/>
          <a:lstStyle>
            <a:lvl1pPr>
              <a:defRPr/>
            </a:lvl1pPr>
          </a:lstStyle>
          <a:p>
            <a:fld id="{39F2632E-AED6-4A91-A5B9-D92C91EA4A30}" type="slidenum">
              <a:rPr lang="en-US"/>
              <a:pPr/>
              <a:t>‹Nº›</a:t>
            </a:fld>
            <a:endParaRPr lang="en-US"/>
          </a:p>
        </p:txBody>
      </p:sp>
    </p:spTree>
  </p:cSld>
  <p:clrMapOvr>
    <a:masterClrMapping/>
  </p:clrMapOvr>
  <p:transition>
    <p:cover dir="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089E4F4B-8AE9-43E9-B307-758C8CC14DF7}" type="slidenum">
              <a:rPr lang="en-US"/>
              <a:pPr/>
              <a:t>‹Nº›</a:t>
            </a:fld>
            <a:endParaRPr lang="en-US"/>
          </a:p>
        </p:txBody>
      </p:sp>
    </p:spTree>
  </p:cSld>
  <p:clrMapOvr>
    <a:masterClrMapping/>
  </p:clrMapOvr>
  <p:transition>
    <p:cover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43700" y="277813"/>
            <a:ext cx="1943100" cy="5853112"/>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914400" y="277813"/>
            <a:ext cx="5676900" cy="585311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6EB3FDC8-D301-43A9-9802-F4869C1ED4F6}" type="slidenum">
              <a:rPr lang="en-US"/>
              <a:pPr/>
              <a:t>‹Nº›</a:t>
            </a:fld>
            <a:endParaRPr lang="en-US"/>
          </a:p>
        </p:txBody>
      </p:sp>
    </p:spTree>
  </p:cSld>
  <p:clrMapOvr>
    <a:masterClrMapping/>
  </p:clrMapOvr>
  <p:transition>
    <p:cover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7813"/>
            <a:ext cx="7772400" cy="1143000"/>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914400" y="1600200"/>
            <a:ext cx="38100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876800" y="1600200"/>
            <a:ext cx="38100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914400" y="6251575"/>
            <a:ext cx="1981200" cy="457200"/>
          </a:xfrm>
        </p:spPr>
        <p:txBody>
          <a:bodyPr/>
          <a:lstStyle>
            <a:lvl1pPr>
              <a:defRPr/>
            </a:lvl1pPr>
          </a:lstStyle>
          <a:p>
            <a:endParaRPr lang="en-US"/>
          </a:p>
        </p:txBody>
      </p:sp>
      <p:sp>
        <p:nvSpPr>
          <p:cNvPr id="6" name="5 Marcador de pie de página"/>
          <p:cNvSpPr>
            <a:spLocks noGrp="1"/>
          </p:cNvSpPr>
          <p:nvPr>
            <p:ph type="ftr" sz="quarter" idx="11"/>
          </p:nvPr>
        </p:nvSpPr>
        <p:spPr>
          <a:xfrm>
            <a:off x="3352800" y="6248400"/>
            <a:ext cx="2971800" cy="457200"/>
          </a:xfrm>
        </p:spPr>
        <p:txBody>
          <a:bodyPr/>
          <a:lstStyle>
            <a:lvl1pPr>
              <a:defRPr/>
            </a:lvl1pPr>
          </a:lstStyle>
          <a:p>
            <a:endParaRPr lang="en-US"/>
          </a:p>
        </p:txBody>
      </p:sp>
      <p:sp>
        <p:nvSpPr>
          <p:cNvPr id="7" name="6 Marcador de número de diapositiva"/>
          <p:cNvSpPr>
            <a:spLocks noGrp="1"/>
          </p:cNvSpPr>
          <p:nvPr>
            <p:ph type="sldNum" sz="quarter" idx="12"/>
          </p:nvPr>
        </p:nvSpPr>
        <p:spPr>
          <a:xfrm>
            <a:off x="6781800" y="6248400"/>
            <a:ext cx="1905000" cy="457200"/>
          </a:xfrm>
        </p:spPr>
        <p:txBody>
          <a:bodyPr/>
          <a:lstStyle>
            <a:lvl1pPr>
              <a:defRPr/>
            </a:lvl1pPr>
          </a:lstStyle>
          <a:p>
            <a:fld id="{8A7B41A4-4898-407A-A481-3B636DA67CCD}" type="slidenum">
              <a:rPr lang="en-US"/>
              <a:pPr/>
              <a:t>‹Nº›</a:t>
            </a:fld>
            <a:endParaRPr lang="en-US"/>
          </a:p>
        </p:txBody>
      </p:sp>
    </p:spTree>
  </p:cSld>
  <p:clrMapOvr>
    <a:masterClrMapping/>
  </p:clrMapOvr>
  <p:transition>
    <p:cover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ítulo y 4 objetos">
    <p:spTree>
      <p:nvGrpSpPr>
        <p:cNvPr id="1" name=""/>
        <p:cNvGrpSpPr/>
        <p:nvPr/>
      </p:nvGrpSpPr>
      <p:grpSpPr>
        <a:xfrm>
          <a:off x="0" y="0"/>
          <a:ext cx="0" cy="0"/>
          <a:chOff x="0" y="0"/>
          <a:chExt cx="0" cy="0"/>
        </a:xfrm>
      </p:grpSpPr>
      <p:sp>
        <p:nvSpPr>
          <p:cNvPr id="2" name="1 Título"/>
          <p:cNvSpPr>
            <a:spLocks noGrp="1"/>
          </p:cNvSpPr>
          <p:nvPr>
            <p:ph type="title" sz="quarter"/>
          </p:nvPr>
        </p:nvSpPr>
        <p:spPr>
          <a:xfrm>
            <a:off x="914400" y="277813"/>
            <a:ext cx="7772400" cy="1143000"/>
          </a:xfrm>
        </p:spPr>
        <p:txBody>
          <a:bodyPr/>
          <a:lstStyle/>
          <a:p>
            <a:r>
              <a:rPr lang="es-ES" smtClean="0"/>
              <a:t>Haga clic para modificar el estilo de título del patrón</a:t>
            </a:r>
            <a:endParaRPr lang="es-ES"/>
          </a:p>
        </p:txBody>
      </p:sp>
      <p:sp>
        <p:nvSpPr>
          <p:cNvPr id="3" name="2 Marcador de contenido"/>
          <p:cNvSpPr>
            <a:spLocks noGrp="1"/>
          </p:cNvSpPr>
          <p:nvPr>
            <p:ph sz="quarter" idx="1"/>
          </p:nvPr>
        </p:nvSpPr>
        <p:spPr>
          <a:xfrm>
            <a:off x="914400" y="1600200"/>
            <a:ext cx="3810000" cy="21891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quarter" idx="2"/>
          </p:nvPr>
        </p:nvSpPr>
        <p:spPr>
          <a:xfrm>
            <a:off x="4876800" y="1600200"/>
            <a:ext cx="3810000" cy="21891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contenido"/>
          <p:cNvSpPr>
            <a:spLocks noGrp="1"/>
          </p:cNvSpPr>
          <p:nvPr>
            <p:ph sz="quarter" idx="3"/>
          </p:nvPr>
        </p:nvSpPr>
        <p:spPr>
          <a:xfrm>
            <a:off x="914400" y="3941763"/>
            <a:ext cx="3810000" cy="218916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contenido"/>
          <p:cNvSpPr>
            <a:spLocks noGrp="1"/>
          </p:cNvSpPr>
          <p:nvPr>
            <p:ph sz="quarter" idx="4"/>
          </p:nvPr>
        </p:nvSpPr>
        <p:spPr>
          <a:xfrm>
            <a:off x="4876800" y="3941763"/>
            <a:ext cx="3810000" cy="218916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914400" y="6251575"/>
            <a:ext cx="1981200" cy="457200"/>
          </a:xfrm>
        </p:spPr>
        <p:txBody>
          <a:bodyPr/>
          <a:lstStyle>
            <a:lvl1pPr>
              <a:defRPr/>
            </a:lvl1pPr>
          </a:lstStyle>
          <a:p>
            <a:endParaRPr lang="en-US"/>
          </a:p>
        </p:txBody>
      </p:sp>
      <p:sp>
        <p:nvSpPr>
          <p:cNvPr id="8" name="7 Marcador de pie de página"/>
          <p:cNvSpPr>
            <a:spLocks noGrp="1"/>
          </p:cNvSpPr>
          <p:nvPr>
            <p:ph type="ftr" sz="quarter" idx="11"/>
          </p:nvPr>
        </p:nvSpPr>
        <p:spPr>
          <a:xfrm>
            <a:off x="3352800" y="6248400"/>
            <a:ext cx="2971800" cy="457200"/>
          </a:xfrm>
        </p:spPr>
        <p:txBody>
          <a:bodyPr/>
          <a:lstStyle>
            <a:lvl1pPr>
              <a:defRPr/>
            </a:lvl1pPr>
          </a:lstStyle>
          <a:p>
            <a:endParaRPr lang="en-US"/>
          </a:p>
        </p:txBody>
      </p:sp>
      <p:sp>
        <p:nvSpPr>
          <p:cNvPr id="9" name="8 Marcador de número de diapositiva"/>
          <p:cNvSpPr>
            <a:spLocks noGrp="1"/>
          </p:cNvSpPr>
          <p:nvPr>
            <p:ph type="sldNum" sz="quarter" idx="12"/>
          </p:nvPr>
        </p:nvSpPr>
        <p:spPr>
          <a:xfrm>
            <a:off x="6781800" y="6248400"/>
            <a:ext cx="1905000" cy="457200"/>
          </a:xfrm>
        </p:spPr>
        <p:txBody>
          <a:bodyPr/>
          <a:lstStyle>
            <a:lvl1pPr>
              <a:defRPr/>
            </a:lvl1pPr>
          </a:lstStyle>
          <a:p>
            <a:fld id="{FA8F7A39-891C-4987-9BEE-DEE624E4631B}" type="slidenum">
              <a:rPr lang="en-US"/>
              <a:pPr/>
              <a:t>‹Nº›</a:t>
            </a:fld>
            <a:endParaRPr lang="en-US"/>
          </a:p>
        </p:txBody>
      </p:sp>
    </p:spTree>
  </p:cSld>
  <p:clrMapOvr>
    <a:masterClrMapping/>
  </p:clrMapOvr>
  <p:transition>
    <p:cover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7908CEBB-2CD6-49CA-AB8C-27AAB167AFE6}" type="slidenum">
              <a:rPr lang="en-US"/>
              <a:pPr/>
              <a:t>‹Nº›</a:t>
            </a:fld>
            <a:endParaRPr lang="en-US"/>
          </a:p>
        </p:txBody>
      </p:sp>
    </p:spTree>
  </p:cSld>
  <p:clrMapOvr>
    <a:masterClrMapping/>
  </p:clrMapOvr>
  <p:transition>
    <p:cover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67250F9A-8FBC-4845-93E7-8A1CE9259612}" type="slidenum">
              <a:rPr lang="en-US"/>
              <a:pPr/>
              <a:t>‹Nº›</a:t>
            </a:fld>
            <a:endParaRPr lang="en-US"/>
          </a:p>
        </p:txBody>
      </p:sp>
    </p:spTree>
  </p:cSld>
  <p:clrMapOvr>
    <a:masterClrMapping/>
  </p:clrMapOvr>
  <p:transition>
    <p:cover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BD96BC02-5B9C-4370-A7C2-EBD66ED2EE61}" type="slidenum">
              <a:rPr lang="en-US"/>
              <a:pPr/>
              <a:t>‹Nº›</a:t>
            </a:fld>
            <a:endParaRPr lang="en-US"/>
          </a:p>
        </p:txBody>
      </p:sp>
    </p:spTree>
  </p:cSld>
  <p:clrMapOvr>
    <a:masterClrMapping/>
  </p:clrMapOvr>
  <p:transition>
    <p:cover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EAC553C3-6A62-4AF8-897E-A4F314053B97}" type="slidenum">
              <a:rPr lang="en-US"/>
              <a:pPr/>
              <a:t>‹Nº›</a:t>
            </a:fld>
            <a:endParaRPr lang="en-US"/>
          </a:p>
        </p:txBody>
      </p:sp>
    </p:spTree>
  </p:cSld>
  <p:clrMapOvr>
    <a:masterClrMapping/>
  </p:clrMapOvr>
  <p:transition>
    <p:cover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1BE1B71C-F70F-46AC-8F47-810DD260FCC5}" type="slidenum">
              <a:rPr lang="en-US"/>
              <a:pPr/>
              <a:t>‹Nº›</a:t>
            </a:fld>
            <a:endParaRPr lang="en-US"/>
          </a:p>
        </p:txBody>
      </p:sp>
    </p:spTree>
  </p:cSld>
  <p:clrMapOvr>
    <a:masterClrMapping/>
  </p:clrMapOvr>
  <p:transition>
    <p:cover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18F685EA-AE52-4C74-80A7-B7866FCBEB58}" type="slidenum">
              <a:rPr lang="en-US"/>
              <a:pPr/>
              <a:t>‹Nº›</a:t>
            </a:fld>
            <a:endParaRPr lang="en-US"/>
          </a:p>
        </p:txBody>
      </p:sp>
    </p:spTree>
  </p:cSld>
  <p:clrMapOvr>
    <a:masterClrMapping/>
  </p:clrMapOvr>
  <p:transition>
    <p:cover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5DFDF4BF-3297-4725-B5B8-37B630A9162F}" type="slidenum">
              <a:rPr lang="en-US"/>
              <a:pPr/>
              <a:t>‹Nº›</a:t>
            </a:fld>
            <a:endParaRPr lang="en-US"/>
          </a:p>
        </p:txBody>
      </p:sp>
    </p:spTree>
  </p:cSld>
  <p:clrMapOvr>
    <a:masterClrMapping/>
  </p:clrMapOvr>
  <p:transition>
    <p:cover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44733522-8F67-46BB-A17A-1A0376BE1D1C}" type="slidenum">
              <a:rPr lang="en-US"/>
              <a:pPr/>
              <a:t>‹Nº›</a:t>
            </a:fld>
            <a:endParaRPr lang="en-US"/>
          </a:p>
        </p:txBody>
      </p:sp>
    </p:spTree>
  </p:cSld>
  <p:clrMapOvr>
    <a:masterClrMapping/>
  </p:clrMapOvr>
  <p:transition>
    <p:cover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64930" name="Group 2"/>
          <p:cNvGrpSpPr>
            <a:grpSpLocks/>
          </p:cNvGrpSpPr>
          <p:nvPr/>
        </p:nvGrpSpPr>
        <p:grpSpPr bwMode="auto">
          <a:xfrm>
            <a:off x="0" y="0"/>
            <a:ext cx="8686800" cy="4876800"/>
            <a:chOff x="0" y="0"/>
            <a:chExt cx="5472" cy="3072"/>
          </a:xfrm>
        </p:grpSpPr>
        <p:sp>
          <p:nvSpPr>
            <p:cNvPr id="764931"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eaLnBrk="1" hangingPunct="1">
                <a:spcBef>
                  <a:spcPct val="0"/>
                </a:spcBef>
              </a:pPr>
              <a:endParaRPr lang="es-ES" sz="2400" b="0">
                <a:solidFill>
                  <a:schemeClr val="tx1"/>
                </a:solidFill>
              </a:endParaRPr>
            </a:p>
          </p:txBody>
        </p:sp>
        <p:grpSp>
          <p:nvGrpSpPr>
            <p:cNvPr id="764932" name="Group 4"/>
            <p:cNvGrpSpPr>
              <a:grpSpLocks/>
            </p:cNvGrpSpPr>
            <p:nvPr/>
          </p:nvGrpSpPr>
          <p:grpSpPr bwMode="auto">
            <a:xfrm>
              <a:off x="240" y="893"/>
              <a:ext cx="5232" cy="115"/>
              <a:chOff x="240" y="893"/>
              <a:chExt cx="5232" cy="115"/>
            </a:xfrm>
          </p:grpSpPr>
          <p:sp>
            <p:nvSpPr>
              <p:cNvPr id="764933"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eaLnBrk="1" hangingPunct="1">
                  <a:spcBef>
                    <a:spcPct val="0"/>
                  </a:spcBef>
                </a:pPr>
                <a:endParaRPr lang="es-ES" sz="2400" b="0">
                  <a:solidFill>
                    <a:schemeClr val="tx1"/>
                  </a:solidFill>
                </a:endParaRPr>
              </a:p>
            </p:txBody>
          </p:sp>
          <p:sp>
            <p:nvSpPr>
              <p:cNvPr id="764934"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es-ES"/>
              </a:p>
            </p:txBody>
          </p:sp>
        </p:grpSp>
      </p:grpSp>
      <p:sp>
        <p:nvSpPr>
          <p:cNvPr id="764935"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64936"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4937"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spcBef>
                <a:spcPct val="0"/>
              </a:spcBef>
              <a:defRPr sz="1000" b="0">
                <a:solidFill>
                  <a:schemeClr val="tx1"/>
                </a:solidFill>
                <a:latin typeface="+mn-lt"/>
              </a:defRPr>
            </a:lvl1pPr>
          </a:lstStyle>
          <a:p>
            <a:endParaRPr lang="en-US"/>
          </a:p>
        </p:txBody>
      </p:sp>
      <p:sp>
        <p:nvSpPr>
          <p:cNvPr id="764938"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sz="1000" b="0">
                <a:solidFill>
                  <a:schemeClr val="tx1"/>
                </a:solidFill>
                <a:latin typeface="+mn-lt"/>
              </a:defRPr>
            </a:lvl1pPr>
          </a:lstStyle>
          <a:p>
            <a:endParaRPr lang="en-US"/>
          </a:p>
        </p:txBody>
      </p:sp>
      <p:sp>
        <p:nvSpPr>
          <p:cNvPr id="764939"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000" b="0">
                <a:solidFill>
                  <a:schemeClr val="tx1"/>
                </a:solidFill>
                <a:latin typeface="+mn-lt"/>
              </a:defRPr>
            </a:lvl1pPr>
          </a:lstStyle>
          <a:p>
            <a:fld id="{FE4F8EEE-C000-47F8-9F64-F8ABCAD282B1}" type="slidenum">
              <a:rPr lang="en-US"/>
              <a:pPr/>
              <a:t>‹Nº›</a:t>
            </a:fld>
            <a:endParaRPr lang="en-US"/>
          </a:p>
        </p:txBody>
      </p:sp>
      <p:sp>
        <p:nvSpPr>
          <p:cNvPr id="764940"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es-ES"/>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 id="2147483668" r:id="rId12"/>
    <p:sldLayoutId id="2147483669" r:id="rId13"/>
  </p:sldLayoutIdLst>
  <p:transition>
    <p:cover dir="rd"/>
  </p:transition>
  <p:timing>
    <p:tnLst>
      <p:par>
        <p:cTn id="1" dur="indefinite" restart="never" nodeType="tmRoot"/>
      </p:par>
    </p:tnLst>
  </p:timing>
  <p:hf hdr="0" ftr="0" dt="0"/>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32" charset="0"/>
          <a:cs typeface="Arial" charset="0"/>
        </a:defRPr>
      </a:lvl2pPr>
      <a:lvl3pPr algn="l" rtl="0" fontAlgn="base">
        <a:spcBef>
          <a:spcPct val="0"/>
        </a:spcBef>
        <a:spcAft>
          <a:spcPct val="0"/>
        </a:spcAft>
        <a:defRPr sz="4200">
          <a:solidFill>
            <a:schemeClr val="tx2"/>
          </a:solidFill>
          <a:latin typeface="Times New Roman" pitchFamily="32" charset="0"/>
          <a:cs typeface="Arial" charset="0"/>
        </a:defRPr>
      </a:lvl3pPr>
      <a:lvl4pPr algn="l" rtl="0" fontAlgn="base">
        <a:spcBef>
          <a:spcPct val="0"/>
        </a:spcBef>
        <a:spcAft>
          <a:spcPct val="0"/>
        </a:spcAft>
        <a:defRPr sz="4200">
          <a:solidFill>
            <a:schemeClr val="tx2"/>
          </a:solidFill>
          <a:latin typeface="Times New Roman" pitchFamily="32" charset="0"/>
          <a:cs typeface="Arial" charset="0"/>
        </a:defRPr>
      </a:lvl4pPr>
      <a:lvl5pPr algn="l" rtl="0" fontAlgn="base">
        <a:spcBef>
          <a:spcPct val="0"/>
        </a:spcBef>
        <a:spcAft>
          <a:spcPct val="0"/>
        </a:spcAft>
        <a:defRPr sz="4200">
          <a:solidFill>
            <a:schemeClr val="tx2"/>
          </a:solidFill>
          <a:latin typeface="Times New Roman" pitchFamily="32" charset="0"/>
          <a:cs typeface="Arial" charset="0"/>
        </a:defRPr>
      </a:lvl5pPr>
      <a:lvl6pPr marL="457200" algn="l" rtl="0" fontAlgn="base">
        <a:spcBef>
          <a:spcPct val="0"/>
        </a:spcBef>
        <a:spcAft>
          <a:spcPct val="0"/>
        </a:spcAft>
        <a:defRPr sz="4200">
          <a:solidFill>
            <a:schemeClr val="tx2"/>
          </a:solidFill>
          <a:latin typeface="Times New Roman" pitchFamily="32" charset="0"/>
          <a:cs typeface="Arial" charset="0"/>
        </a:defRPr>
      </a:lvl6pPr>
      <a:lvl7pPr marL="914400" algn="l" rtl="0" fontAlgn="base">
        <a:spcBef>
          <a:spcPct val="0"/>
        </a:spcBef>
        <a:spcAft>
          <a:spcPct val="0"/>
        </a:spcAft>
        <a:defRPr sz="4200">
          <a:solidFill>
            <a:schemeClr val="tx2"/>
          </a:solidFill>
          <a:latin typeface="Times New Roman" pitchFamily="32" charset="0"/>
          <a:cs typeface="Arial" charset="0"/>
        </a:defRPr>
      </a:lvl7pPr>
      <a:lvl8pPr marL="1371600" algn="l" rtl="0" fontAlgn="base">
        <a:spcBef>
          <a:spcPct val="0"/>
        </a:spcBef>
        <a:spcAft>
          <a:spcPct val="0"/>
        </a:spcAft>
        <a:defRPr sz="4200">
          <a:solidFill>
            <a:schemeClr val="tx2"/>
          </a:solidFill>
          <a:latin typeface="Times New Roman" pitchFamily="32" charset="0"/>
          <a:cs typeface="Arial" charset="0"/>
        </a:defRPr>
      </a:lvl8pPr>
      <a:lvl9pPr marL="1828800" algn="l" rtl="0" fontAlgn="base">
        <a:spcBef>
          <a:spcPct val="0"/>
        </a:spcBef>
        <a:spcAft>
          <a:spcPct val="0"/>
        </a:spcAft>
        <a:defRPr sz="4200">
          <a:solidFill>
            <a:schemeClr val="tx2"/>
          </a:solidFill>
          <a:latin typeface="Times New Roman" pitchFamily="32" charset="0"/>
          <a:cs typeface="Arial" charset="0"/>
        </a:defRPr>
      </a:lvl9pPr>
    </p:titleStyle>
    <p:bodyStyle>
      <a:lvl1pPr marL="342900" indent="-342900" algn="l" rtl="0" fontAlgn="base">
        <a:spcBef>
          <a:spcPct val="20000"/>
        </a:spcBef>
        <a:spcAft>
          <a:spcPct val="0"/>
        </a:spcAft>
        <a:buClr>
          <a:schemeClr val="folHlink"/>
        </a:buClr>
        <a:buSzPct val="90000"/>
        <a:buFont typeface="Wingdings" pitchFamily="3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32" charset="2"/>
        <a:buChar char="n"/>
        <a:defRPr sz="2600">
          <a:solidFill>
            <a:schemeClr val="tx1"/>
          </a:solidFill>
          <a:latin typeface="+mn-lt"/>
          <a:cs typeface="+mn-cs"/>
        </a:defRPr>
      </a:lvl2pPr>
      <a:lvl3pPr marL="1143000" indent="-228600" algn="l" rtl="0" fontAlgn="base">
        <a:spcBef>
          <a:spcPct val="20000"/>
        </a:spcBef>
        <a:spcAft>
          <a:spcPct val="0"/>
        </a:spcAft>
        <a:buClr>
          <a:schemeClr val="folHlink"/>
        </a:buClr>
        <a:buSzPct val="55000"/>
        <a:buFont typeface="Wingdings" pitchFamily="32" charset="2"/>
        <a:buChar char="n"/>
        <a:defRPr sz="2300">
          <a:solidFill>
            <a:schemeClr val="tx1"/>
          </a:solidFill>
          <a:latin typeface="+mn-lt"/>
          <a:cs typeface="+mn-cs"/>
        </a:defRPr>
      </a:lvl3pPr>
      <a:lvl4pPr marL="16002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4pPr>
      <a:lvl5pPr marL="20574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
          <p:cNvSpPr>
            <a:spLocks noGrp="1" noChangeArrowheads="1"/>
          </p:cNvSpPr>
          <p:nvPr>
            <p:ph type="sldNum" sz="quarter" idx="4"/>
          </p:nvPr>
        </p:nvSpPr>
        <p:spPr/>
        <p:txBody>
          <a:bodyPr/>
          <a:lstStyle/>
          <a:p>
            <a:fld id="{4B88A385-0DBB-45F8-9EC0-6C683CD2266A}" type="slidenum">
              <a:rPr lang="en-US"/>
              <a:pPr/>
              <a:t>1</a:t>
            </a:fld>
            <a:endParaRPr lang="en-US"/>
          </a:p>
        </p:txBody>
      </p:sp>
      <p:sp>
        <p:nvSpPr>
          <p:cNvPr id="1014786" name="Rectangle 2"/>
          <p:cNvSpPr>
            <a:spLocks noGrp="1" noChangeArrowheads="1"/>
          </p:cNvSpPr>
          <p:nvPr>
            <p:ph type="ctrTitle"/>
          </p:nvPr>
        </p:nvSpPr>
        <p:spPr/>
        <p:txBody>
          <a:bodyPr/>
          <a:lstStyle/>
          <a:p>
            <a:r>
              <a:rPr lang="es-MX" sz="4400" dirty="0" smtClean="0"/>
              <a:t>Gráficas y resúmenes numéricos</a:t>
            </a:r>
            <a:endParaRPr lang="es-MX" sz="4400" dirty="0"/>
          </a:p>
        </p:txBody>
      </p:sp>
      <p:sp>
        <p:nvSpPr>
          <p:cNvPr id="1014787" name="Rectangle 3"/>
          <p:cNvSpPr>
            <a:spLocks noGrp="1" noChangeArrowheads="1"/>
          </p:cNvSpPr>
          <p:nvPr>
            <p:ph type="subTitle" idx="1"/>
          </p:nvPr>
        </p:nvSpPr>
        <p:spPr/>
        <p:txBody>
          <a:bodyPr/>
          <a:lstStyle/>
          <a:p>
            <a:r>
              <a:rPr lang="es-MX" dirty="0" smtClean="0"/>
              <a:t>Tipos de datos</a:t>
            </a:r>
            <a:endParaRPr lang="es-MX" dirty="0"/>
          </a:p>
        </p:txBody>
      </p:sp>
    </p:spTree>
  </p:cSld>
  <p:clrMapOvr>
    <a:masterClrMapping/>
  </p:clrMapOvr>
  <p:transition>
    <p:cover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DD6EE943-2808-4B55-937E-9079FB13DF8E}" type="slidenum">
              <a:rPr lang="en-US"/>
              <a:pPr/>
              <a:t>10</a:t>
            </a:fld>
            <a:endParaRPr lang="en-US"/>
          </a:p>
        </p:txBody>
      </p:sp>
      <p:sp>
        <p:nvSpPr>
          <p:cNvPr id="1046530" name="Rectangle 2"/>
          <p:cNvSpPr>
            <a:spLocks noGrp="1" noChangeArrowheads="1"/>
          </p:cNvSpPr>
          <p:nvPr>
            <p:ph type="title"/>
          </p:nvPr>
        </p:nvSpPr>
        <p:spPr/>
        <p:txBody>
          <a:bodyPr/>
          <a:lstStyle/>
          <a:p>
            <a:r>
              <a:rPr lang="es-MX" sz="3000" dirty="0" smtClean="0">
                <a:solidFill>
                  <a:schemeClr val="tx1"/>
                </a:solidFill>
              </a:rPr>
              <a:t>Porcentaje &amp; proporción (Frecuencias relativas)</a:t>
            </a:r>
            <a:endParaRPr lang="es-MX" sz="3000" dirty="0">
              <a:solidFill>
                <a:schemeClr val="tx1"/>
              </a:solidFill>
            </a:endParaRPr>
          </a:p>
        </p:txBody>
      </p:sp>
      <p:sp>
        <p:nvSpPr>
          <p:cNvPr id="1046531" name="Rectangle 3"/>
          <p:cNvSpPr>
            <a:spLocks noGrp="1" noChangeArrowheads="1"/>
          </p:cNvSpPr>
          <p:nvPr>
            <p:ph type="body" idx="1"/>
          </p:nvPr>
        </p:nvSpPr>
        <p:spPr/>
        <p:txBody>
          <a:bodyPr/>
          <a:lstStyle/>
          <a:p>
            <a:r>
              <a:rPr lang="es-MX" dirty="0" smtClean="0"/>
              <a:t>La frecuencia relativa es la proporción de las observaciones que se encuentran dentro de cierta categoría. Se obtiene dividiendo el número de observaciones en esa categoría dividido entre el número total de observaciones</a:t>
            </a:r>
          </a:p>
          <a:p>
            <a:pPr lvl="2"/>
            <a:endParaRPr lang="es-MX" dirty="0" smtClean="0"/>
          </a:p>
          <a:p>
            <a:r>
              <a:rPr lang="es-MX" dirty="0" smtClean="0"/>
              <a:t>El porcentaje es la proporción multiplicada por 100. </a:t>
            </a:r>
            <a:endParaRPr lang="es-MX" dirty="0"/>
          </a:p>
        </p:txBody>
      </p:sp>
    </p:spTree>
  </p:cSld>
  <p:clrMapOvr>
    <a:masterClrMapping/>
  </p:clrMapOvr>
  <p:transition>
    <p:cover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6BCD985E-57E8-4887-8574-2399D8361E13}" type="slidenum">
              <a:rPr lang="en-US"/>
              <a:pPr/>
              <a:t>11</a:t>
            </a:fld>
            <a:endParaRPr lang="en-US"/>
          </a:p>
        </p:txBody>
      </p:sp>
      <p:sp>
        <p:nvSpPr>
          <p:cNvPr id="1048578" name="Rectangle 2"/>
          <p:cNvSpPr>
            <a:spLocks noGrp="1" noChangeArrowheads="1"/>
          </p:cNvSpPr>
          <p:nvPr>
            <p:ph type="title"/>
          </p:nvPr>
        </p:nvSpPr>
        <p:spPr/>
        <p:txBody>
          <a:bodyPr/>
          <a:lstStyle/>
          <a:p>
            <a:r>
              <a:rPr lang="es-MX" sz="3000" dirty="0" smtClean="0">
                <a:solidFill>
                  <a:schemeClr val="tx1"/>
                </a:solidFill>
              </a:rPr>
              <a:t>Ejemplo</a:t>
            </a:r>
            <a:endParaRPr lang="es-MX" sz="3000" dirty="0">
              <a:solidFill>
                <a:schemeClr val="tx1"/>
              </a:solidFill>
            </a:endParaRPr>
          </a:p>
        </p:txBody>
      </p:sp>
      <p:sp>
        <p:nvSpPr>
          <p:cNvPr id="1048579" name="Rectangle 3"/>
          <p:cNvSpPr>
            <a:spLocks noGrp="1" noChangeArrowheads="1"/>
          </p:cNvSpPr>
          <p:nvPr>
            <p:ph type="body" idx="1"/>
          </p:nvPr>
        </p:nvSpPr>
        <p:spPr/>
        <p:txBody>
          <a:bodyPr/>
          <a:lstStyle/>
          <a:p>
            <a:r>
              <a:rPr lang="es-MX" dirty="0" smtClean="0"/>
              <a:t>Sí 4 estudiantes reciben 10 de un conjunto de 40 estudiantes, entonces</a:t>
            </a:r>
          </a:p>
          <a:p>
            <a:pPr lvl="1"/>
            <a:r>
              <a:rPr lang="es-MX" sz="2800" dirty="0" smtClean="0"/>
              <a:t>4 es la frecuencia</a:t>
            </a:r>
          </a:p>
          <a:p>
            <a:pPr lvl="1"/>
            <a:r>
              <a:rPr lang="es-MX" sz="2800" dirty="0" smtClean="0"/>
              <a:t>0.10 =4/40 es la proporción y frecuencia relativa</a:t>
            </a:r>
          </a:p>
          <a:p>
            <a:pPr lvl="1"/>
            <a:r>
              <a:rPr lang="es-MX" sz="2800" dirty="0" smtClean="0"/>
              <a:t>10% es el porcentaje .1*100=10%</a:t>
            </a:r>
          </a:p>
          <a:p>
            <a:endParaRPr lang="en-US" sz="2400" dirty="0"/>
          </a:p>
        </p:txBody>
      </p:sp>
    </p:spTree>
  </p:cSld>
  <p:clrMapOvr>
    <a:masterClrMapping/>
  </p:clrMapOvr>
  <p:transition>
    <p:cover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fld id="{50AFBDA6-6564-48D3-BDF4-225B0A5CDDB4}" type="slidenum">
              <a:rPr lang="en-US"/>
              <a:pPr/>
              <a:t>12</a:t>
            </a:fld>
            <a:endParaRPr lang="en-US"/>
          </a:p>
        </p:txBody>
      </p:sp>
      <p:sp>
        <p:nvSpPr>
          <p:cNvPr id="1051650" name="Rectangle 2"/>
          <p:cNvSpPr>
            <a:spLocks noGrp="1" noChangeArrowheads="1"/>
          </p:cNvSpPr>
          <p:nvPr>
            <p:ph type="title"/>
          </p:nvPr>
        </p:nvSpPr>
        <p:spPr/>
        <p:txBody>
          <a:bodyPr/>
          <a:lstStyle/>
          <a:p>
            <a:r>
              <a:rPr lang="es-MX" sz="3200" dirty="0" smtClean="0">
                <a:solidFill>
                  <a:schemeClr val="tx1"/>
                </a:solidFill>
              </a:rPr>
              <a:t>Tabla de frecuencias</a:t>
            </a:r>
            <a:endParaRPr lang="es-MX" sz="3200" dirty="0">
              <a:solidFill>
                <a:schemeClr val="tx1"/>
              </a:solidFill>
            </a:endParaRPr>
          </a:p>
        </p:txBody>
      </p:sp>
      <p:sp>
        <p:nvSpPr>
          <p:cNvPr id="1051651" name="Rectangle 3"/>
          <p:cNvSpPr>
            <a:spLocks noGrp="1" noChangeArrowheads="1"/>
          </p:cNvSpPr>
          <p:nvPr>
            <p:ph type="body" idx="1"/>
          </p:nvPr>
        </p:nvSpPr>
        <p:spPr>
          <a:xfrm>
            <a:off x="914400" y="1600200"/>
            <a:ext cx="7772400" cy="4103688"/>
          </a:xfrm>
        </p:spPr>
        <p:txBody>
          <a:bodyPr/>
          <a:lstStyle/>
          <a:p>
            <a:pPr>
              <a:buFont typeface="Wingdings" pitchFamily="32" charset="2"/>
              <a:buNone/>
            </a:pPr>
            <a:endParaRPr lang="en-US" sz="1300" b="1" dirty="0"/>
          </a:p>
          <a:p>
            <a:r>
              <a:rPr lang="es-MX" b="1" dirty="0" smtClean="0"/>
              <a:t>Una tabla de frecuencias es un listado de los valores posibles que puede tomar una variable, junto con el número de observaciones para cada valor</a:t>
            </a:r>
            <a:endParaRPr lang="es-MX" b="1" dirty="0"/>
          </a:p>
        </p:txBody>
      </p:sp>
      <p:pic>
        <p:nvPicPr>
          <p:cNvPr id="1051652" name="Picture 4"/>
          <p:cNvPicPr>
            <a:picLocks noChangeAspect="1" noChangeArrowheads="1"/>
          </p:cNvPicPr>
          <p:nvPr/>
        </p:nvPicPr>
        <p:blipFill>
          <a:blip r:embed="rId3" cstate="print"/>
          <a:srcRect/>
          <a:stretch>
            <a:fillRect/>
          </a:stretch>
        </p:blipFill>
        <p:spPr bwMode="auto">
          <a:xfrm>
            <a:off x="2514600" y="3792537"/>
            <a:ext cx="4191000" cy="3065463"/>
          </a:xfrm>
          <a:prstGeom prst="rect">
            <a:avLst/>
          </a:prstGeom>
          <a:noFill/>
          <a:ln w="9525" algn="ctr">
            <a:noFill/>
            <a:miter lim="800000"/>
            <a:headEnd/>
            <a:tailEnd/>
          </a:ln>
          <a:effectLst/>
        </p:spPr>
      </p:pic>
    </p:spTree>
  </p:cSld>
  <p:clrMapOvr>
    <a:masterClrMapping/>
  </p:clrMapOvr>
  <p:transition>
    <p:cover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3339CA02-553B-431A-AA63-2B6FAA1082BD}" type="slidenum">
              <a:rPr lang="en-US"/>
              <a:pPr/>
              <a:t>2</a:t>
            </a:fld>
            <a:endParaRPr lang="en-US"/>
          </a:p>
        </p:txBody>
      </p:sp>
      <p:sp>
        <p:nvSpPr>
          <p:cNvPr id="861186" name="Rectangle 1026"/>
          <p:cNvSpPr>
            <a:spLocks noGrp="1" noChangeArrowheads="1"/>
          </p:cNvSpPr>
          <p:nvPr>
            <p:ph type="title"/>
          </p:nvPr>
        </p:nvSpPr>
        <p:spPr/>
        <p:txBody>
          <a:bodyPr/>
          <a:lstStyle/>
          <a:p>
            <a:r>
              <a:rPr lang="en-US" sz="3200" dirty="0" smtClean="0"/>
              <a:t>Variable</a:t>
            </a:r>
            <a:endParaRPr lang="en-US" sz="3200" dirty="0"/>
          </a:p>
        </p:txBody>
      </p:sp>
      <p:sp>
        <p:nvSpPr>
          <p:cNvPr id="861187" name="Rectangle 1027"/>
          <p:cNvSpPr>
            <a:spLocks noGrp="1" noChangeArrowheads="1"/>
          </p:cNvSpPr>
          <p:nvPr>
            <p:ph type="body" idx="1"/>
          </p:nvPr>
        </p:nvSpPr>
        <p:spPr/>
        <p:txBody>
          <a:bodyPr/>
          <a:lstStyle/>
          <a:p>
            <a:r>
              <a:rPr lang="es-MX" dirty="0" smtClean="0"/>
              <a:t>Una variable es cualquier característica que puede ser registrada del sujeto bajo estudio</a:t>
            </a:r>
          </a:p>
          <a:p>
            <a:r>
              <a:rPr lang="es-MX" dirty="0" smtClean="0"/>
              <a:t>Ejemplos: estado civil, altura, peso, coeficiente intelectual</a:t>
            </a:r>
          </a:p>
          <a:p>
            <a:r>
              <a:rPr lang="es-MX" dirty="0" smtClean="0"/>
              <a:t>Una variable puede clasificarse como</a:t>
            </a:r>
          </a:p>
          <a:p>
            <a:pPr lvl="1"/>
            <a:r>
              <a:rPr lang="es-MX" dirty="0" smtClean="0"/>
              <a:t>Categórica</a:t>
            </a:r>
          </a:p>
          <a:p>
            <a:pPr lvl="1"/>
            <a:r>
              <a:rPr lang="es-MX" dirty="0" smtClean="0"/>
              <a:t>Cuantitativa (Discreta, continua)</a:t>
            </a:r>
            <a:endParaRPr lang="es-MX" dirty="0"/>
          </a:p>
        </p:txBody>
      </p:sp>
    </p:spTree>
  </p:cSld>
  <p:clrMapOvr>
    <a:masterClrMapping/>
  </p:clrMapOvr>
  <p:transition>
    <p:cover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9B570D16-1604-4E33-9BBF-941A88D3A1A0}" type="slidenum">
              <a:rPr lang="en-US"/>
              <a:pPr/>
              <a:t>3</a:t>
            </a:fld>
            <a:endParaRPr lang="en-US"/>
          </a:p>
        </p:txBody>
      </p:sp>
      <p:sp>
        <p:nvSpPr>
          <p:cNvPr id="1036290" name="Rectangle 2"/>
          <p:cNvSpPr>
            <a:spLocks noGrp="1" noChangeArrowheads="1"/>
          </p:cNvSpPr>
          <p:nvPr>
            <p:ph type="title"/>
          </p:nvPr>
        </p:nvSpPr>
        <p:spPr/>
        <p:txBody>
          <a:bodyPr/>
          <a:lstStyle/>
          <a:p>
            <a:r>
              <a:rPr lang="es-MX" sz="3200" dirty="0" smtClean="0">
                <a:solidFill>
                  <a:schemeClr val="tx1"/>
                </a:solidFill>
              </a:rPr>
              <a:t>Variable categórica</a:t>
            </a:r>
            <a:endParaRPr lang="es-MX" sz="3200" dirty="0">
              <a:solidFill>
                <a:schemeClr val="tx1"/>
              </a:solidFill>
            </a:endParaRPr>
          </a:p>
        </p:txBody>
      </p:sp>
      <p:sp>
        <p:nvSpPr>
          <p:cNvPr id="1036291" name="Rectangle 3"/>
          <p:cNvSpPr>
            <a:spLocks noGrp="1" noChangeArrowheads="1"/>
          </p:cNvSpPr>
          <p:nvPr>
            <p:ph type="body" idx="1"/>
          </p:nvPr>
        </p:nvSpPr>
        <p:spPr/>
        <p:txBody>
          <a:bodyPr/>
          <a:lstStyle/>
          <a:p>
            <a:r>
              <a:rPr lang="es-MX" dirty="0" smtClean="0"/>
              <a:t>Una variable puede clasificarse como categórica si cada observación pertenece a una de un conjunto de posibles categorías. </a:t>
            </a:r>
          </a:p>
          <a:p>
            <a:r>
              <a:rPr lang="es-MX" dirty="0" smtClean="0"/>
              <a:t>Ejemplos:</a:t>
            </a:r>
          </a:p>
          <a:p>
            <a:pPr lvl="1"/>
            <a:r>
              <a:rPr lang="es-MX" dirty="0" smtClean="0"/>
              <a:t>Genero (Hombre o mujer)</a:t>
            </a:r>
          </a:p>
          <a:p>
            <a:pPr lvl="1"/>
            <a:r>
              <a:rPr lang="es-MX" dirty="0" smtClean="0"/>
              <a:t>Afiliación religiosa (Católica, Judía, …)</a:t>
            </a:r>
          </a:p>
          <a:p>
            <a:pPr lvl="1"/>
            <a:r>
              <a:rPr lang="es-MX" dirty="0" smtClean="0"/>
              <a:t>Lugar de residencia (</a:t>
            </a:r>
            <a:r>
              <a:rPr lang="es-MX" dirty="0" err="1" smtClean="0"/>
              <a:t>Apt</a:t>
            </a:r>
            <a:r>
              <a:rPr lang="es-MX" dirty="0" smtClean="0"/>
              <a:t>, </a:t>
            </a:r>
            <a:r>
              <a:rPr lang="es-MX" dirty="0" err="1" smtClean="0"/>
              <a:t>Condo</a:t>
            </a:r>
            <a:r>
              <a:rPr lang="es-MX" dirty="0" smtClean="0"/>
              <a:t>, …)</a:t>
            </a:r>
          </a:p>
          <a:p>
            <a:pPr lvl="1"/>
            <a:r>
              <a:rPr lang="es-MX" dirty="0" smtClean="0"/>
              <a:t>Creencia en la vida después de la muerte (Sí o No)</a:t>
            </a:r>
            <a:endParaRPr lang="es-MX" dirty="0"/>
          </a:p>
        </p:txBody>
      </p:sp>
    </p:spTree>
  </p:cSld>
  <p:clrMapOvr>
    <a:masterClrMapping/>
  </p:clrMapOvr>
  <p:transition>
    <p:cover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83EC260B-AE30-4FD2-AD77-CD1469C648C0}" type="slidenum">
              <a:rPr lang="en-US"/>
              <a:pPr/>
              <a:t>4</a:t>
            </a:fld>
            <a:endParaRPr lang="en-US"/>
          </a:p>
        </p:txBody>
      </p:sp>
      <p:sp>
        <p:nvSpPr>
          <p:cNvPr id="862210" name="Rectangle 2"/>
          <p:cNvSpPr>
            <a:spLocks noGrp="1" noChangeArrowheads="1"/>
          </p:cNvSpPr>
          <p:nvPr>
            <p:ph type="title"/>
          </p:nvPr>
        </p:nvSpPr>
        <p:spPr/>
        <p:txBody>
          <a:bodyPr/>
          <a:lstStyle/>
          <a:p>
            <a:r>
              <a:rPr lang="es-MX" sz="3200" dirty="0" smtClean="0">
                <a:solidFill>
                  <a:schemeClr val="tx1"/>
                </a:solidFill>
              </a:rPr>
              <a:t>Variable cuantitativa</a:t>
            </a:r>
            <a:endParaRPr lang="es-MX" sz="3200" dirty="0">
              <a:solidFill>
                <a:schemeClr val="tx1"/>
              </a:solidFill>
            </a:endParaRPr>
          </a:p>
        </p:txBody>
      </p:sp>
      <p:sp>
        <p:nvSpPr>
          <p:cNvPr id="862211" name="Rectangle 3"/>
          <p:cNvSpPr>
            <a:spLocks noGrp="1" noChangeArrowheads="1"/>
          </p:cNvSpPr>
          <p:nvPr>
            <p:ph type="body" idx="1"/>
          </p:nvPr>
        </p:nvSpPr>
        <p:spPr>
          <a:xfrm>
            <a:off x="533400" y="1600200"/>
            <a:ext cx="7772400" cy="4530725"/>
          </a:xfrm>
        </p:spPr>
        <p:txBody>
          <a:bodyPr/>
          <a:lstStyle/>
          <a:p>
            <a:r>
              <a:rPr lang="es-MX" dirty="0" smtClean="0"/>
              <a:t>Una variable se llama cuantitativa si las observaciones que se toman de ella tienen valores numéricos que representan diferentes magnitudes de la variable</a:t>
            </a:r>
          </a:p>
          <a:p>
            <a:r>
              <a:rPr lang="es-MX" dirty="0" smtClean="0"/>
              <a:t>Ejemplos:</a:t>
            </a:r>
          </a:p>
          <a:p>
            <a:pPr lvl="1"/>
            <a:r>
              <a:rPr lang="es-MX" dirty="0" smtClean="0"/>
              <a:t>Edad</a:t>
            </a:r>
          </a:p>
          <a:p>
            <a:pPr lvl="1"/>
            <a:r>
              <a:rPr lang="es-MX" dirty="0" smtClean="0"/>
              <a:t>Número de hermanos</a:t>
            </a:r>
          </a:p>
          <a:p>
            <a:pPr lvl="1"/>
            <a:r>
              <a:rPr lang="es-MX" dirty="0" smtClean="0"/>
              <a:t>Ingreso anual</a:t>
            </a:r>
            <a:endParaRPr lang="es-MX" dirty="0"/>
          </a:p>
        </p:txBody>
      </p:sp>
    </p:spTree>
  </p:cSld>
  <p:clrMapOvr>
    <a:masterClrMapping/>
  </p:clrMapOvr>
  <p:transition>
    <p:cover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00A53C5E-48B7-4C5F-AAD2-CA4A5F9093F4}" type="slidenum">
              <a:rPr lang="en-US"/>
              <a:pPr/>
              <a:t>5</a:t>
            </a:fld>
            <a:endParaRPr lang="en-US"/>
          </a:p>
        </p:txBody>
      </p:sp>
      <p:sp>
        <p:nvSpPr>
          <p:cNvPr id="1049602" name="Rectangle 2"/>
          <p:cNvSpPr>
            <a:spLocks noGrp="1" noChangeArrowheads="1"/>
          </p:cNvSpPr>
          <p:nvPr>
            <p:ph type="title"/>
          </p:nvPr>
        </p:nvSpPr>
        <p:spPr/>
        <p:txBody>
          <a:bodyPr/>
          <a:lstStyle/>
          <a:p>
            <a:r>
              <a:rPr lang="es-MX" sz="3200" dirty="0" smtClean="0">
                <a:solidFill>
                  <a:schemeClr val="tx1"/>
                </a:solidFill>
              </a:rPr>
              <a:t>Características principales de variables cuantitativas y categóricas</a:t>
            </a:r>
            <a:endParaRPr lang="es-MX" sz="3200" dirty="0">
              <a:solidFill>
                <a:schemeClr val="tx1"/>
              </a:solidFill>
            </a:endParaRPr>
          </a:p>
        </p:txBody>
      </p:sp>
      <p:sp>
        <p:nvSpPr>
          <p:cNvPr id="1049603" name="Rectangle 3"/>
          <p:cNvSpPr>
            <a:spLocks noGrp="1" noChangeArrowheads="1"/>
          </p:cNvSpPr>
          <p:nvPr>
            <p:ph type="body" idx="1"/>
          </p:nvPr>
        </p:nvSpPr>
        <p:spPr/>
        <p:txBody>
          <a:bodyPr/>
          <a:lstStyle/>
          <a:p>
            <a:pPr>
              <a:lnSpc>
                <a:spcPct val="90000"/>
              </a:lnSpc>
            </a:pPr>
            <a:endParaRPr lang="en-US" sz="1300" b="1" dirty="0"/>
          </a:p>
          <a:p>
            <a:pPr>
              <a:lnSpc>
                <a:spcPct val="90000"/>
              </a:lnSpc>
            </a:pPr>
            <a:r>
              <a:rPr lang="es-MX" b="1" dirty="0" smtClean="0"/>
              <a:t>Para variables cuantitativas: las características clave son el centro y la amplitud (variabilidad)</a:t>
            </a:r>
          </a:p>
          <a:p>
            <a:pPr>
              <a:lnSpc>
                <a:spcPct val="90000"/>
              </a:lnSpc>
            </a:pPr>
            <a:endParaRPr lang="es-MX" sz="1300" b="1" dirty="0" smtClean="0"/>
          </a:p>
          <a:p>
            <a:pPr>
              <a:lnSpc>
                <a:spcPct val="90000"/>
              </a:lnSpc>
            </a:pPr>
            <a:r>
              <a:rPr lang="es-MX" b="1" dirty="0" smtClean="0"/>
              <a:t>Para variables categóricas: una característica clave es el porcentaje de observaciones en cada una de las categorías</a:t>
            </a:r>
            <a:endParaRPr lang="es-MX" dirty="0"/>
          </a:p>
        </p:txBody>
      </p:sp>
    </p:spTree>
  </p:cSld>
  <p:clrMapOvr>
    <a:masterClrMapping/>
  </p:clrMapOvr>
  <p:transition>
    <p:cover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05ECCD62-DF09-4FA1-AC06-7CAA09C4FD60}" type="slidenum">
              <a:rPr lang="en-US"/>
              <a:pPr/>
              <a:t>6</a:t>
            </a:fld>
            <a:endParaRPr lang="en-US"/>
          </a:p>
        </p:txBody>
      </p:sp>
      <p:sp>
        <p:nvSpPr>
          <p:cNvPr id="1037314" name="Rectangle 2"/>
          <p:cNvSpPr>
            <a:spLocks noGrp="1" noChangeArrowheads="1"/>
          </p:cNvSpPr>
          <p:nvPr>
            <p:ph type="title"/>
          </p:nvPr>
        </p:nvSpPr>
        <p:spPr/>
        <p:txBody>
          <a:bodyPr/>
          <a:lstStyle/>
          <a:p>
            <a:r>
              <a:rPr lang="es-MX" sz="3200" dirty="0" smtClean="0">
                <a:solidFill>
                  <a:schemeClr val="tx1"/>
                </a:solidFill>
              </a:rPr>
              <a:t>Variable cuantitativa discreta</a:t>
            </a:r>
            <a:endParaRPr lang="es-MX" sz="3200" dirty="0">
              <a:solidFill>
                <a:schemeClr val="tx1"/>
              </a:solidFill>
            </a:endParaRPr>
          </a:p>
        </p:txBody>
      </p:sp>
      <p:sp>
        <p:nvSpPr>
          <p:cNvPr id="1037315" name="Rectangle 3"/>
          <p:cNvSpPr>
            <a:spLocks noGrp="1" noChangeArrowheads="1"/>
          </p:cNvSpPr>
          <p:nvPr>
            <p:ph type="body" idx="1"/>
          </p:nvPr>
        </p:nvSpPr>
        <p:spPr/>
        <p:txBody>
          <a:bodyPr/>
          <a:lstStyle/>
          <a:p>
            <a:pPr>
              <a:lnSpc>
                <a:spcPct val="90000"/>
              </a:lnSpc>
            </a:pPr>
            <a:r>
              <a:rPr lang="es-MX" dirty="0" smtClean="0"/>
              <a:t>Una variable cuantitativa es discreta si sus posibles valores provienen de un conjunto de números separados, como 0,1,2,3,….</a:t>
            </a:r>
          </a:p>
          <a:p>
            <a:pPr>
              <a:lnSpc>
                <a:spcPct val="90000"/>
              </a:lnSpc>
            </a:pPr>
            <a:r>
              <a:rPr lang="es-MX" dirty="0" smtClean="0"/>
              <a:t>Los valores discretos tienen un número finito de posibles valores</a:t>
            </a:r>
          </a:p>
          <a:p>
            <a:pPr>
              <a:lnSpc>
                <a:spcPct val="90000"/>
              </a:lnSpc>
            </a:pPr>
            <a:r>
              <a:rPr lang="es-MX" dirty="0" smtClean="0"/>
              <a:t>Ejemplos:</a:t>
            </a:r>
          </a:p>
          <a:p>
            <a:pPr lvl="1">
              <a:lnSpc>
                <a:spcPct val="90000"/>
              </a:lnSpc>
            </a:pPr>
            <a:r>
              <a:rPr lang="es-MX" dirty="0" smtClean="0"/>
              <a:t>Número de mascotas en una casa</a:t>
            </a:r>
          </a:p>
          <a:p>
            <a:pPr lvl="1">
              <a:lnSpc>
                <a:spcPct val="90000"/>
              </a:lnSpc>
            </a:pPr>
            <a:r>
              <a:rPr lang="es-MX" dirty="0" smtClean="0"/>
              <a:t>Número de niños en una familia</a:t>
            </a:r>
          </a:p>
          <a:p>
            <a:pPr lvl="1">
              <a:lnSpc>
                <a:spcPct val="90000"/>
              </a:lnSpc>
            </a:pPr>
            <a:r>
              <a:rPr lang="es-MX" dirty="0" smtClean="0"/>
              <a:t>Número de lenguajes extranjeros hablados</a:t>
            </a:r>
            <a:endParaRPr lang="es-MX" dirty="0"/>
          </a:p>
        </p:txBody>
      </p:sp>
    </p:spTree>
  </p:cSld>
  <p:clrMapOvr>
    <a:masterClrMapping/>
  </p:clrMapOvr>
  <p:transition>
    <p:cover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F34AA45F-1A9A-4F00-8287-BD94A0B6305F}" type="slidenum">
              <a:rPr lang="en-US"/>
              <a:pPr/>
              <a:t>7</a:t>
            </a:fld>
            <a:endParaRPr lang="en-US"/>
          </a:p>
        </p:txBody>
      </p:sp>
      <p:sp>
        <p:nvSpPr>
          <p:cNvPr id="1038338" name="Rectangle 2"/>
          <p:cNvSpPr>
            <a:spLocks noGrp="1" noChangeArrowheads="1"/>
          </p:cNvSpPr>
          <p:nvPr>
            <p:ph type="title"/>
          </p:nvPr>
        </p:nvSpPr>
        <p:spPr/>
        <p:txBody>
          <a:bodyPr/>
          <a:lstStyle/>
          <a:p>
            <a:r>
              <a:rPr lang="es-MX" sz="3200" dirty="0" smtClean="0">
                <a:solidFill>
                  <a:schemeClr val="tx1"/>
                </a:solidFill>
              </a:rPr>
              <a:t>Variable cuantitativa continua</a:t>
            </a:r>
            <a:endParaRPr lang="es-MX" sz="3200" dirty="0">
              <a:solidFill>
                <a:schemeClr val="tx1"/>
              </a:solidFill>
            </a:endParaRPr>
          </a:p>
        </p:txBody>
      </p:sp>
      <p:sp>
        <p:nvSpPr>
          <p:cNvPr id="1038339" name="Rectangle 3"/>
          <p:cNvSpPr>
            <a:spLocks noGrp="1" noChangeArrowheads="1"/>
          </p:cNvSpPr>
          <p:nvPr>
            <p:ph type="body" idx="1"/>
          </p:nvPr>
        </p:nvSpPr>
        <p:spPr/>
        <p:txBody>
          <a:bodyPr/>
          <a:lstStyle/>
          <a:p>
            <a:r>
              <a:rPr lang="es-MX" dirty="0" smtClean="0"/>
              <a:t>Una variable cuantitativa es continua sí sus valores posibles forman un intervalo</a:t>
            </a:r>
          </a:p>
          <a:p>
            <a:r>
              <a:rPr lang="es-MX" dirty="0" smtClean="0"/>
              <a:t>Las variables continuas tienen un número infinito de posibles valores</a:t>
            </a:r>
          </a:p>
          <a:p>
            <a:r>
              <a:rPr lang="es-MX" dirty="0" smtClean="0"/>
              <a:t>Ejemplos</a:t>
            </a:r>
          </a:p>
          <a:p>
            <a:pPr lvl="1"/>
            <a:r>
              <a:rPr lang="es-MX" dirty="0" smtClean="0">
                <a:solidFill>
                  <a:srgbClr val="FF0000"/>
                </a:solidFill>
              </a:rPr>
              <a:t>Altura/peso </a:t>
            </a:r>
            <a:endParaRPr lang="es-MX" dirty="0" smtClean="0"/>
          </a:p>
          <a:p>
            <a:pPr lvl="1"/>
            <a:r>
              <a:rPr lang="es-MX" dirty="0" smtClean="0"/>
              <a:t>Edad</a:t>
            </a:r>
          </a:p>
          <a:p>
            <a:pPr lvl="1"/>
            <a:r>
              <a:rPr lang="es-MX" dirty="0" smtClean="0"/>
              <a:t>Presión arterial</a:t>
            </a:r>
            <a:endParaRPr lang="es-MX" dirty="0"/>
          </a:p>
        </p:txBody>
      </p:sp>
    </p:spTree>
  </p:cSld>
  <p:clrMapOvr>
    <a:masterClrMapping/>
  </p:clrMapOvr>
  <p:transition>
    <p:cover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65B2C62E-778C-49B3-A073-C43B4C764065}" type="slidenum">
              <a:rPr lang="en-US"/>
              <a:pPr/>
              <a:t>8</a:t>
            </a:fld>
            <a:endParaRPr lang="en-US"/>
          </a:p>
        </p:txBody>
      </p:sp>
      <p:sp>
        <p:nvSpPr>
          <p:cNvPr id="1042434" name="Rectangle 2"/>
          <p:cNvSpPr>
            <a:spLocks noGrp="1" noChangeArrowheads="1"/>
          </p:cNvSpPr>
          <p:nvPr>
            <p:ph type="title"/>
          </p:nvPr>
        </p:nvSpPr>
        <p:spPr/>
        <p:txBody>
          <a:bodyPr/>
          <a:lstStyle/>
          <a:p>
            <a:r>
              <a:rPr lang="es-MX" sz="3200" dirty="0" smtClean="0"/>
              <a:t>Problema #1</a:t>
            </a:r>
            <a:endParaRPr lang="es-MX" sz="3200" dirty="0"/>
          </a:p>
        </p:txBody>
      </p:sp>
      <p:sp>
        <p:nvSpPr>
          <p:cNvPr id="1042435" name="Rectangle 3"/>
          <p:cNvSpPr>
            <a:spLocks noGrp="1" noChangeArrowheads="1"/>
          </p:cNvSpPr>
          <p:nvPr>
            <p:ph type="body" idx="1"/>
          </p:nvPr>
        </p:nvSpPr>
        <p:spPr/>
        <p:txBody>
          <a:bodyPr/>
          <a:lstStyle/>
          <a:p>
            <a:pPr marL="533400" indent="-533400"/>
            <a:r>
              <a:rPr lang="es-MX" dirty="0" smtClean="0"/>
              <a:t>Identificar el tipo de variable como cuantitativa o categórica</a:t>
            </a:r>
          </a:p>
          <a:p>
            <a:pPr marL="533400" indent="-533400">
              <a:buFont typeface="Wingdings" pitchFamily="32" charset="2"/>
              <a:buAutoNum type="arabicPeriod"/>
            </a:pPr>
            <a:r>
              <a:rPr lang="es-MX" dirty="0" smtClean="0"/>
              <a:t>Número de miembros de una familia</a:t>
            </a:r>
          </a:p>
          <a:p>
            <a:pPr marL="533400" indent="-533400">
              <a:buFont typeface="Wingdings" pitchFamily="32" charset="2"/>
              <a:buAutoNum type="arabicPeriod"/>
            </a:pPr>
            <a:r>
              <a:rPr lang="es-MX" dirty="0" smtClean="0"/>
              <a:t>Estado de residencia</a:t>
            </a:r>
          </a:p>
          <a:p>
            <a:pPr marL="533400" indent="-533400">
              <a:buFont typeface="Wingdings" pitchFamily="32" charset="2"/>
              <a:buAutoNum type="arabicPeriod"/>
            </a:pPr>
            <a:r>
              <a:rPr lang="es-MX" dirty="0" smtClean="0"/>
              <a:t>Distancia (en </a:t>
            </a:r>
            <a:r>
              <a:rPr lang="es-MX" dirty="0" smtClean="0"/>
              <a:t>kilómetros) </a:t>
            </a:r>
            <a:r>
              <a:rPr lang="es-MX" dirty="0" smtClean="0"/>
              <a:t>para llegar al CCH</a:t>
            </a:r>
          </a:p>
          <a:p>
            <a:pPr marL="533400" indent="-533400">
              <a:buFont typeface="Wingdings" pitchFamily="32" charset="2"/>
              <a:buAutoNum type="arabicPeriod"/>
            </a:pPr>
            <a:r>
              <a:rPr lang="es-MX" dirty="0" smtClean="0"/>
              <a:t>Estado civil</a:t>
            </a:r>
          </a:p>
          <a:p>
            <a:pPr marL="533400" indent="-533400">
              <a:buFont typeface="Wingdings" pitchFamily="32" charset="2"/>
              <a:buAutoNum type="arabicPeriod"/>
            </a:pPr>
            <a:endParaRPr lang="en-US" dirty="0"/>
          </a:p>
        </p:txBody>
      </p:sp>
    </p:spTree>
  </p:cSld>
  <p:clrMapOvr>
    <a:masterClrMapping/>
  </p:clrMapOvr>
  <p:transition>
    <p:cover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6432FFB7-4F1E-431B-9E03-430A7C618FD3}" type="slidenum">
              <a:rPr lang="en-US"/>
              <a:pPr/>
              <a:t>9</a:t>
            </a:fld>
            <a:endParaRPr lang="en-US"/>
          </a:p>
        </p:txBody>
      </p:sp>
      <p:sp>
        <p:nvSpPr>
          <p:cNvPr id="1043458" name="Rectangle 2"/>
          <p:cNvSpPr>
            <a:spLocks noGrp="1" noChangeArrowheads="1"/>
          </p:cNvSpPr>
          <p:nvPr>
            <p:ph type="title"/>
          </p:nvPr>
        </p:nvSpPr>
        <p:spPr/>
        <p:txBody>
          <a:bodyPr/>
          <a:lstStyle/>
          <a:p>
            <a:r>
              <a:rPr lang="es-MX" sz="3200" dirty="0" smtClean="0"/>
              <a:t>Problema #2</a:t>
            </a:r>
            <a:endParaRPr lang="es-MX" sz="3200" dirty="0"/>
          </a:p>
        </p:txBody>
      </p:sp>
      <p:sp>
        <p:nvSpPr>
          <p:cNvPr id="1043459" name="Rectangle 3"/>
          <p:cNvSpPr>
            <a:spLocks noGrp="1" noChangeArrowheads="1"/>
          </p:cNvSpPr>
          <p:nvPr>
            <p:ph type="body" idx="1"/>
          </p:nvPr>
        </p:nvSpPr>
        <p:spPr/>
        <p:txBody>
          <a:bodyPr/>
          <a:lstStyle/>
          <a:p>
            <a:pPr marL="533400" indent="-533400"/>
            <a:r>
              <a:rPr lang="es-MX" dirty="0" smtClean="0"/>
              <a:t>Identificar cada una de las siguientes variables como continuas o discretas</a:t>
            </a:r>
          </a:p>
          <a:p>
            <a:pPr marL="533400" indent="-533400">
              <a:buFont typeface="Wingdings" pitchFamily="32" charset="2"/>
              <a:buAutoNum type="arabicPeriod"/>
            </a:pPr>
            <a:r>
              <a:rPr lang="es-MX" dirty="0" smtClean="0"/>
              <a:t>Tiempo para resolver un examen</a:t>
            </a:r>
          </a:p>
          <a:p>
            <a:pPr marL="533400" indent="-533400">
              <a:buFont typeface="Wingdings" pitchFamily="32" charset="2"/>
              <a:buAutoNum type="arabicPeriod"/>
            </a:pPr>
            <a:r>
              <a:rPr lang="es-MX" dirty="0" smtClean="0"/>
              <a:t>Número de gente esperando en una línea</a:t>
            </a:r>
          </a:p>
          <a:p>
            <a:pPr marL="533400" indent="-533400">
              <a:buFont typeface="Wingdings" pitchFamily="32" charset="2"/>
              <a:buAutoNum type="arabicPeriod"/>
            </a:pPr>
            <a:r>
              <a:rPr lang="es-MX" dirty="0" smtClean="0"/>
              <a:t>Número de llamadas recibidas en el mes pasado</a:t>
            </a:r>
          </a:p>
          <a:p>
            <a:pPr marL="533400" indent="-533400">
              <a:buFont typeface="Wingdings" pitchFamily="32" charset="2"/>
              <a:buAutoNum type="arabicPeriod"/>
            </a:pPr>
            <a:r>
              <a:rPr lang="es-MX" dirty="0" smtClean="0"/>
              <a:t>El peso de tu perro</a:t>
            </a:r>
          </a:p>
          <a:p>
            <a:pPr marL="533400" indent="-533400">
              <a:buFont typeface="Wingdings" pitchFamily="32" charset="2"/>
              <a:buAutoNum type="arabicPeriod"/>
            </a:pPr>
            <a:endParaRPr lang="en-US" dirty="0"/>
          </a:p>
        </p:txBody>
      </p:sp>
    </p:spTree>
  </p:cSld>
  <p:clrMapOvr>
    <a:masterClrMapping/>
  </p:clrMapOvr>
  <p:transition>
    <p:cover dir="rd"/>
  </p:transition>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3200" b="1" i="0" u="none" strike="noStrike" cap="none" normalizeH="0" baseline="0" smtClean="0">
            <a:ln>
              <a:noFill/>
            </a:ln>
            <a:solidFill>
              <a:schemeClr val="accent2"/>
            </a:solidFill>
            <a:effectLst/>
            <a:latin typeface="Times New Roman" pitchFamily="32"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3200" b="1" i="0" u="none" strike="noStrike" cap="none" normalizeH="0" baseline="0" smtClean="0">
            <a:ln>
              <a:noFill/>
            </a:ln>
            <a:solidFill>
              <a:schemeClr val="accent2"/>
            </a:solidFill>
            <a:effectLst/>
            <a:latin typeface="Times New Roman" pitchFamily="32"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10870</TotalTime>
  <Words>476</Words>
  <Application>Microsoft Office PowerPoint</Application>
  <PresentationFormat>Presentación en pantalla (4:3)</PresentationFormat>
  <Paragraphs>84</Paragraphs>
  <Slides>12</Slides>
  <Notes>4</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Layers</vt:lpstr>
      <vt:lpstr>Gráficas y resúmenes numéricos</vt:lpstr>
      <vt:lpstr>Variable</vt:lpstr>
      <vt:lpstr>Variable categórica</vt:lpstr>
      <vt:lpstr>Variable cuantitativa</vt:lpstr>
      <vt:lpstr>Características principales de variables cuantitativas y categóricas</vt:lpstr>
      <vt:lpstr>Variable cuantitativa discreta</vt:lpstr>
      <vt:lpstr>Variable cuantitativa continua</vt:lpstr>
      <vt:lpstr>Problema #1</vt:lpstr>
      <vt:lpstr>Problema #2</vt:lpstr>
      <vt:lpstr>Porcentaje &amp; proporción (Frecuencias relativas)</vt:lpstr>
      <vt:lpstr>Ejemplo</vt:lpstr>
      <vt:lpstr>Tabla de frecuencias</vt:lpstr>
    </vt:vector>
  </TitlesOfParts>
  <Company>State Farm Insurance Companies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Accidental Deaths</dc:title>
  <dc:creator>Daniel Rowe</dc:creator>
  <cp:lastModifiedBy>RUBEN TELLEZ S.</cp:lastModifiedBy>
  <cp:revision>283</cp:revision>
  <dcterms:created xsi:type="dcterms:W3CDTF">2001-06-05T22:42:00Z</dcterms:created>
  <dcterms:modified xsi:type="dcterms:W3CDTF">2012-08-03T17:12:50Z</dcterms:modified>
</cp:coreProperties>
</file>