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47D5D1-3BBF-4D98-AA61-F7F7A732CF40}" type="datetimeFigureOut">
              <a:rPr lang="es-ES" smtClean="0"/>
              <a:pPr/>
              <a:t>27/05/2012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BE4B7ED-FE3D-4096-847E-B558FA627D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Cuentas de cheques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Cheque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Orden escrita que especifica la cantidad de dinero a ser pagada y el nombre de la persona o compañía que recibirá los fondos.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Cuentas de cheques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Privilegios</a:t>
            </a:r>
          </a:p>
          <a:p>
            <a:pPr lvl="1"/>
            <a:r>
              <a:rPr lang="es-MX" dirty="0" smtClean="0"/>
              <a:t>Ahorros por poco tiempo antes de ser gastados</a:t>
            </a:r>
          </a:p>
          <a:p>
            <a:pPr lvl="1"/>
            <a:r>
              <a:rPr lang="es-MX" dirty="0" smtClean="0"/>
              <a:t>Tarjetas de débito</a:t>
            </a:r>
          </a:p>
          <a:p>
            <a:pPr lvl="1"/>
            <a:r>
              <a:rPr lang="es-MX" dirty="0" smtClean="0"/>
              <a:t>Transferencia de fondos electrónicos</a:t>
            </a:r>
          </a:p>
          <a:p>
            <a:pPr lvl="1"/>
            <a:r>
              <a:rPr lang="es-MX" dirty="0" smtClean="0"/>
              <a:t>Banco por internet</a:t>
            </a:r>
          </a:p>
          <a:p>
            <a:pPr lvl="1"/>
            <a:r>
              <a:rPr lang="es-MX" dirty="0" smtClean="0"/>
              <a:t>Su objetivo es que el dinero se utilice</a:t>
            </a:r>
          </a:p>
          <a:p>
            <a:r>
              <a:rPr lang="es-MX" dirty="0" smtClean="0"/>
              <a:t>Desventajas</a:t>
            </a:r>
          </a:p>
          <a:p>
            <a:pPr lvl="1"/>
            <a:r>
              <a:rPr lang="es-MX" dirty="0" smtClean="0"/>
              <a:t>Se paga poco o ningún interés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Diferencias entre cheques tradicionales y tarjetas de débito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Al pagar con tarjeta de débito, esto aparece como utilizar una tarjeta de crédito más que como escribir un cheque.</a:t>
            </a:r>
          </a:p>
          <a:p>
            <a:r>
              <a:rPr lang="es-MX" dirty="0" smtClean="0"/>
              <a:t>Los fondos en las tarjetas de débito son deducidos inmediatamente por el comercio establecido de la cuenta del propietario.</a:t>
            </a:r>
          </a:p>
          <a:p>
            <a:r>
              <a:rPr lang="es-MX" dirty="0" smtClean="0"/>
              <a:t>El uso de cheques implica que se debe comprobar primero si hay fondos en la cuenta de banco correspondiente.</a:t>
            </a:r>
          </a:p>
          <a:p>
            <a:r>
              <a:rPr lang="es-MX" dirty="0" smtClean="0"/>
              <a:t>Tarjetas de débito </a:t>
            </a:r>
            <a:r>
              <a:rPr lang="es-MX" smtClean="0"/>
              <a:t>permiten sacar </a:t>
            </a:r>
            <a:r>
              <a:rPr lang="es-MX" dirty="0" smtClean="0"/>
              <a:t>dinero a cualquier hora de una cuenta de cheques o de ahorro.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Pena de sobregiro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El dinero que debe pagarse para cubrir el costo de un cheque sin fondos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El primero de marzo se deposita por parte de tus padres $500</a:t>
            </a:r>
          </a:p>
          <a:p>
            <a:r>
              <a:rPr lang="es-MX" dirty="0" smtClean="0"/>
              <a:t>El 2 de marzo se paga $20 en las caballerizas</a:t>
            </a:r>
          </a:p>
          <a:p>
            <a:r>
              <a:rPr lang="es-MX" dirty="0" smtClean="0"/>
              <a:t>El 4 de marzo se deposita un cheque de $63</a:t>
            </a:r>
          </a:p>
          <a:p>
            <a:r>
              <a:rPr lang="es-MX" dirty="0" smtClean="0"/>
              <a:t>Se saca del cajero $75</a:t>
            </a:r>
          </a:p>
          <a:p>
            <a:r>
              <a:rPr lang="es-MX" dirty="0" smtClean="0"/>
              <a:t>Se paga en el museo de economía $60</a:t>
            </a:r>
          </a:p>
          <a:p>
            <a:r>
              <a:rPr lang="es-MX" smtClean="0"/>
              <a:t>Pagar </a:t>
            </a:r>
            <a:r>
              <a:rPr lang="es-MX" smtClean="0"/>
              <a:t>deuda </a:t>
            </a:r>
            <a:r>
              <a:rPr lang="es-MX" dirty="0" smtClean="0"/>
              <a:t>de $50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Robo de identidad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Robar la personalidad de alguien, identificando la información y utilizándola para hacer compras u obtener beneficios.</a:t>
            </a:r>
          </a:p>
          <a:p>
            <a:pPr lvl="1"/>
            <a:r>
              <a:rPr lang="es-MX" dirty="0" smtClean="0"/>
              <a:t>Compras</a:t>
            </a:r>
          </a:p>
          <a:p>
            <a:pPr lvl="1"/>
            <a:r>
              <a:rPr lang="es-MX" dirty="0" smtClean="0"/>
              <a:t>Teléfonos</a:t>
            </a:r>
          </a:p>
          <a:p>
            <a:pPr lvl="1"/>
            <a:r>
              <a:rPr lang="es-MX" dirty="0" smtClean="0"/>
              <a:t>Rentas de apartamento</a:t>
            </a:r>
          </a:p>
          <a:p>
            <a:pPr lvl="1"/>
            <a:r>
              <a:rPr lang="es-MX" dirty="0" smtClean="0"/>
              <a:t>Nuevas tarjetas de crédito</a:t>
            </a:r>
          </a:p>
          <a:p>
            <a:r>
              <a:rPr lang="es-MX" dirty="0" smtClean="0"/>
              <a:t>No proporcionar información personal a gente que no conoces o a compañías que no son legítimas.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Elección de una cuenta de cheques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Saldo mínimo</a:t>
            </a:r>
          </a:p>
          <a:p>
            <a:pPr lvl="1"/>
            <a:r>
              <a:rPr lang="es-MX" dirty="0" smtClean="0"/>
              <a:t>Cargos por servicio</a:t>
            </a:r>
          </a:p>
          <a:p>
            <a:pPr lvl="1"/>
            <a:r>
              <a:rPr lang="es-MX" dirty="0" smtClean="0"/>
              <a:t>Pérdida del interés </a:t>
            </a:r>
            <a:r>
              <a:rPr lang="es-MX" smtClean="0"/>
              <a:t>mensual respectivo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</TotalTime>
  <Words>289</Words>
  <Application>Microsoft Office PowerPoint</Application>
  <PresentationFormat>Presentación en pantalla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Intermedio</vt:lpstr>
      <vt:lpstr>Cuentas de cheques</vt:lpstr>
      <vt:lpstr>Cheque</vt:lpstr>
      <vt:lpstr>Cuentas de cheques</vt:lpstr>
      <vt:lpstr>Diferencias entre cheques tradicionales y tarjetas de débito</vt:lpstr>
      <vt:lpstr>Pena de sobregiro</vt:lpstr>
      <vt:lpstr>Ejercicio</vt:lpstr>
      <vt:lpstr>Robo de identidad</vt:lpstr>
      <vt:lpstr>Elección de una cuenta de cheques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Cuentas de cheques</dc:title>
  <dc:creator>PERSONAL</dc:creator>
  <cp:lastModifiedBy>PERSONAL</cp:lastModifiedBy>
  <cp:revision>8</cp:revision>
  <dcterms:created xsi:type="dcterms:W3CDTF">2012-04-07T22:14:07Z</dcterms:created>
  <dcterms:modified xsi:type="dcterms:W3CDTF">2012-05-28T01:11:27Z</dcterms:modified>
</cp:coreProperties>
</file>