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2CDDD48-E546-4177-9B72-384726BEEC9A}" type="datetimeFigureOut">
              <a:rPr lang="es-ES" smtClean="0"/>
              <a:pPr/>
              <a:t>23/04/2012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FFDF3E4-3F80-4485-BDE4-E01BC7B2799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Inversiones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Función de los bonos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Las cuentas de ahorro permiten un acceso fácil a los fondos, pero no pagan muchos intereses sobre los fondos depositados. Si se desea más interés, los bonos ofrecen una oportunidad para incrementar tus ganancias. </a:t>
            </a:r>
          </a:p>
          <a:p>
            <a:r>
              <a:rPr lang="es-MX" i="1" dirty="0" smtClean="0"/>
              <a:t>Un bono es un préstamo hecho por un inversionista al gobierno o compañía con la promesa que la cantidad prestada </a:t>
            </a:r>
            <a:r>
              <a:rPr lang="es-MX" i="1" dirty="0" err="1" smtClean="0"/>
              <a:t>sera</a:t>
            </a:r>
            <a:r>
              <a:rPr lang="es-MX" i="1" dirty="0" smtClean="0"/>
              <a:t> pagada, con intereses, en un tiempo específico, usualmente un año o más en el futuro.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Transacción con bonos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Emisor: gobierno o compañía que presta el dinero</a:t>
            </a:r>
          </a:p>
          <a:p>
            <a:r>
              <a:rPr lang="es-MX" dirty="0" smtClean="0"/>
              <a:t>Titular: la persona o compañía que compra el bono</a:t>
            </a:r>
          </a:p>
          <a:p>
            <a:r>
              <a:rPr lang="es-MX" dirty="0" smtClean="0"/>
              <a:t>Los emisores pagan a los titulares los intereses cada seis meses a través de cupones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la oportunidad de comprar una pequeña parte de una compañía bajo el riesgo de hacer crecer o reducir el dinero por esa inversión</a:t>
            </a:r>
            <a:r>
              <a:rPr lang="en-U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Bolsa de valores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Organizaciones que tienen el propósito de arreglar la compra y venta de las acciones de varias compañías. </a:t>
            </a:r>
            <a:endParaRPr lang="es-MX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Fondo mutuo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i="1" dirty="0" smtClean="0"/>
              <a:t>Un fondo mutuo es un portafolio de muchas inversiones distintas administradas por profesionales y sujetas a leyes y regulaciones diseñadas para proteger a los inversionistas individuales. </a:t>
            </a:r>
          </a:p>
          <a:p>
            <a:r>
              <a:rPr lang="es-MX" dirty="0" smtClean="0"/>
              <a:t>Las acciones y bonos en los fondos mutuos se denominan activos</a:t>
            </a:r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Asignación de activos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i="1" dirty="0" smtClean="0"/>
              <a:t>Una forma de dividir las inversiones para minimizar el riesgo y maximizar las ganancias. </a:t>
            </a: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924944"/>
            <a:ext cx="4899322" cy="3663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Diversificación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Comprar acciones, bonos y fondos mutuos, y poner algo de dinero en una cuenta de ahorros. En esta forma, si una inversión tiene perdidas, las otras podrían potencialmente continuar </a:t>
            </a:r>
            <a:r>
              <a:rPr lang="es-MX" dirty="0" err="1" smtClean="0"/>
              <a:t>incrementandose</a:t>
            </a:r>
            <a:r>
              <a:rPr lang="es-MX" smtClean="0"/>
              <a:t>, minimizando la cantidad de dinero </a:t>
            </a:r>
            <a:r>
              <a:rPr lang="es-MX" dirty="0" err="1" smtClean="0"/>
              <a:t>ue</a:t>
            </a:r>
            <a:r>
              <a:rPr lang="es-MX" dirty="0" smtClean="0"/>
              <a:t> se arriesga. 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84</TotalTime>
  <Words>270</Words>
  <Application>Microsoft Office PowerPoint</Application>
  <PresentationFormat>Presentación en pantalla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Brío</vt:lpstr>
      <vt:lpstr>Inversiones</vt:lpstr>
      <vt:lpstr>Función de los bonos</vt:lpstr>
      <vt:lpstr>Transacción con bonos</vt:lpstr>
      <vt:lpstr>Acciones</vt:lpstr>
      <vt:lpstr>Bolsa de valores</vt:lpstr>
      <vt:lpstr>Fondo mutuo</vt:lpstr>
      <vt:lpstr>Asignación de activos</vt:lpstr>
      <vt:lpstr>Diversificación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Bonos</dc:title>
  <dc:creator>PERSONAL</dc:creator>
  <cp:lastModifiedBy>PERSONAL</cp:lastModifiedBy>
  <cp:revision>16</cp:revision>
  <dcterms:created xsi:type="dcterms:W3CDTF">2012-04-23T11:41:48Z</dcterms:created>
  <dcterms:modified xsi:type="dcterms:W3CDTF">2012-04-23T13:09:54Z</dcterms:modified>
</cp:coreProperties>
</file>