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EA83B0-6A68-4363-BCC5-CEF2F8C4AEB4}" type="datetimeFigureOut">
              <a:rPr lang="es-ES" smtClean="0"/>
              <a:t>11/04/2012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82A88DB-A9C5-4DA9-ADF6-8A9C57BB97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Tarjetas de crédito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Crédito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Permite realizar compras con la promesa de que serán pagadas posteriormente</a:t>
            </a:r>
          </a:p>
          <a:p>
            <a:r>
              <a:rPr lang="es-MX" dirty="0" smtClean="0"/>
              <a:t>Es una deuda realizada por ti a favor del que te entrega la tarjeta de crédito</a:t>
            </a:r>
          </a:p>
          <a:p>
            <a:r>
              <a:rPr lang="es-MX" dirty="0" smtClean="0"/>
              <a:t>Una tarjeta de crédito permite comprar productos y servicios a crédito</a:t>
            </a:r>
          </a:p>
          <a:p>
            <a:r>
              <a:rPr lang="es-MX" dirty="0" smtClean="0"/>
              <a:t>Permite hacer compras por internet</a:t>
            </a:r>
          </a:p>
          <a:p>
            <a:pPr lvl="1"/>
            <a:r>
              <a:rPr lang="es-MX" dirty="0" smtClean="0"/>
              <a:t>Número de tarjeta</a:t>
            </a:r>
          </a:p>
          <a:p>
            <a:pPr lvl="1"/>
            <a:r>
              <a:rPr lang="es-MX" dirty="0" smtClean="0"/>
              <a:t>Fecha de expiración</a:t>
            </a:r>
          </a:p>
          <a:p>
            <a:r>
              <a:rPr lang="es-MX" dirty="0" smtClean="0"/>
              <a:t>El límite de crédito es la cantidad máxima de dinero que una tarjeta de crédito permite prestar al propietario de la misma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Precauciones de tener una tarjeta de crédito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No exceder el límite de crédito</a:t>
            </a:r>
          </a:p>
          <a:p>
            <a:r>
              <a:rPr lang="es-MX" dirty="0" smtClean="0"/>
              <a:t>Pagar intereses sobre el dinero que han pedido prestado</a:t>
            </a:r>
          </a:p>
          <a:p>
            <a:pPr lvl="1"/>
            <a:r>
              <a:rPr lang="es-MX" dirty="0" smtClean="0"/>
              <a:t>La tasa de interés es el porcentaje que se paga sobre el dinero que ha sido prestado</a:t>
            </a:r>
          </a:p>
          <a:p>
            <a:r>
              <a:rPr lang="es-MX" dirty="0" smtClean="0"/>
              <a:t>Cada Banco establece el interés asociado a la tarjeta de crédito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Reglas de una tarjeta de crédito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Fecha de pago: fecha en la cual el banco emisor de la tarjeta debe recibir tu pago</a:t>
            </a:r>
          </a:p>
          <a:p>
            <a:r>
              <a:rPr lang="es-MX" dirty="0" smtClean="0"/>
              <a:t>Saldo: cantidad de dinero que todavía falta por pagar</a:t>
            </a:r>
          </a:p>
          <a:p>
            <a:r>
              <a:rPr lang="es-MX" dirty="0" smtClean="0"/>
              <a:t>Cargo financiero: pago del interés sobre el saldo de la tarjeta de crédito</a:t>
            </a:r>
          </a:p>
          <a:p>
            <a:r>
              <a:rPr lang="es-MX" dirty="0" smtClean="0"/>
              <a:t>Período de gracia: un período de tiempo, generalmente de 20 a 25 días, antes que el banco comience a cobrarte el interés sobre una compra</a:t>
            </a:r>
          </a:p>
          <a:p>
            <a:r>
              <a:rPr lang="es-MX" dirty="0" smtClean="0"/>
              <a:t>Cargo por pago tardío: una penalidad por no realizar un pago mínimo por la fecha de pago establecida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Ejercicio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Se comienza con un saldo inicial de $5000</a:t>
            </a:r>
          </a:p>
          <a:p>
            <a:r>
              <a:rPr lang="es-MX" dirty="0" smtClean="0"/>
              <a:t>Se compra un libro por internet de $2000 el dos de abril</a:t>
            </a:r>
          </a:p>
          <a:p>
            <a:r>
              <a:rPr lang="es-MX" dirty="0" smtClean="0"/>
              <a:t>Se compra un i-</a:t>
            </a:r>
            <a:r>
              <a:rPr lang="es-MX" dirty="0" err="1" smtClean="0"/>
              <a:t>pad</a:t>
            </a:r>
            <a:r>
              <a:rPr lang="es-MX" dirty="0" smtClean="0"/>
              <a:t> de $400 el 5 de abril</a:t>
            </a:r>
          </a:p>
          <a:p>
            <a:r>
              <a:rPr lang="es-MX" dirty="0" smtClean="0"/>
              <a:t>Se compra fruta por un valor de $500 el 15 de abril</a:t>
            </a:r>
          </a:p>
          <a:p>
            <a:r>
              <a:rPr lang="es-MX" dirty="0" smtClean="0"/>
              <a:t>Se pagan $2400 el 24 de abril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58</TotalTime>
  <Words>275</Words>
  <Application>Microsoft Office PowerPoint</Application>
  <PresentationFormat>Presentación en pantalla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Equidad</vt:lpstr>
      <vt:lpstr>Tarjetas de crédito</vt:lpstr>
      <vt:lpstr>Crédito</vt:lpstr>
      <vt:lpstr>Precauciones de tener una tarjeta de crédito</vt:lpstr>
      <vt:lpstr>Reglas de una tarjeta de crédito</vt:lpstr>
      <vt:lpstr>Ejercicio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Tarjetas de crédito</dc:title>
  <dc:creator>PERSONAL</dc:creator>
  <cp:lastModifiedBy>PERSONAL</cp:lastModifiedBy>
  <cp:revision>6</cp:revision>
  <dcterms:created xsi:type="dcterms:W3CDTF">2012-04-11T16:43:43Z</dcterms:created>
  <dcterms:modified xsi:type="dcterms:W3CDTF">2012-04-11T17:42:15Z</dcterms:modified>
</cp:coreProperties>
</file>