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C1A1751-3D88-4ECB-961A-1EC20C9842E2}" type="datetimeFigureOut">
              <a:rPr lang="es-ES" smtClean="0"/>
              <a:t>25/04/2012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B5E96D-35B8-4D34-850B-F4DFC4A1CAE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Inflación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Tasa de inflación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Incremento en el porcentaje anual en los precios de bienes y servicios.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Índice de precios del consumidor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i="1" dirty="0" smtClean="0"/>
              <a:t>Una serie de precios mensual que muestra la tasa de inflación para una canasta básica de bienes y servicios.</a:t>
            </a:r>
          </a:p>
          <a:p>
            <a:r>
              <a:rPr lang="es-MX" i="1" dirty="0" smtClean="0"/>
              <a:t>Los bienes que se encuentran en esta canasta básica son:</a:t>
            </a:r>
          </a:p>
          <a:p>
            <a:pPr lvl="1"/>
            <a:r>
              <a:rPr lang="es-MX" i="1" dirty="0" smtClean="0"/>
              <a:t>Comida y bebidas</a:t>
            </a:r>
          </a:p>
          <a:p>
            <a:pPr lvl="1"/>
            <a:r>
              <a:rPr lang="es-MX" i="1" dirty="0" smtClean="0"/>
              <a:t>Lugar de residencia y bienes asociados a ella</a:t>
            </a:r>
          </a:p>
          <a:p>
            <a:pPr lvl="1"/>
            <a:r>
              <a:rPr lang="es-MX" i="1" dirty="0" smtClean="0"/>
              <a:t>Vestimenta</a:t>
            </a:r>
          </a:p>
          <a:p>
            <a:pPr lvl="1"/>
            <a:r>
              <a:rPr lang="es-MX" i="1" dirty="0" smtClean="0"/>
              <a:t>Transportación</a:t>
            </a:r>
          </a:p>
          <a:p>
            <a:pPr lvl="1"/>
            <a:r>
              <a:rPr lang="es-MX" i="1" dirty="0" smtClean="0"/>
              <a:t>Cuidado médico</a:t>
            </a:r>
          </a:p>
          <a:p>
            <a:pPr lvl="1"/>
            <a:r>
              <a:rPr lang="es-MX" i="1" dirty="0" smtClean="0"/>
              <a:t>Recreación</a:t>
            </a:r>
          </a:p>
          <a:p>
            <a:pPr lvl="1"/>
            <a:r>
              <a:rPr lang="es-MX" i="1" dirty="0" smtClean="0"/>
              <a:t>Educación, formas de comunicación</a:t>
            </a:r>
          </a:p>
          <a:p>
            <a:pPr lvl="1"/>
            <a:r>
              <a:rPr lang="es-MX" i="1" dirty="0" smtClean="0"/>
              <a:t>Otros bienes y servicios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Poder de compra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valor del dinero basado en la calidad y cantidad de los bienes y servicios que permite comprar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Términos clave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Riesgo: probabilidad de sufrir pérdidas o de ganar menos de los esperado en una inversión</a:t>
            </a:r>
          </a:p>
          <a:p>
            <a:r>
              <a:rPr lang="es-MX" dirty="0" smtClean="0"/>
              <a:t>Tendencia largo plazo: lo que sucede con una inversión con el correr de los años</a:t>
            </a:r>
          </a:p>
          <a:p>
            <a:r>
              <a:rPr lang="es-MX" dirty="0" smtClean="0"/>
              <a:t>Fluctuaciones: cambios en los precios de las acciones</a:t>
            </a:r>
          </a:p>
          <a:p>
            <a:r>
              <a:rPr lang="es-MX" dirty="0" smtClean="0"/>
              <a:t>Tendencia a la alta: la tendencia de que el precio de una acción aumente con el paso del tiempo</a:t>
            </a:r>
          </a:p>
          <a:p>
            <a:r>
              <a:rPr lang="es-MX" dirty="0" smtClean="0"/>
              <a:t>Diversificar: poner el dinero en distintos tipos de inversiones</a:t>
            </a:r>
          </a:p>
          <a:p>
            <a:r>
              <a:rPr lang="es-MX" dirty="0" smtClean="0"/>
              <a:t>Ganancia capital: ganancia por la venta de un bono o una acción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Tarea</a:t>
            </a:r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Categoría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Cantidad</a:t>
                      </a:r>
                      <a:r>
                        <a:rPr lang="es-MX" baseline="0" dirty="0" smtClean="0"/>
                        <a:t> gastada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Comida/bebida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Lugar de residencia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Vestimenta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Transportación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Cuidado médico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Recreación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Educación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Celular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200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Inflación</vt:lpstr>
      <vt:lpstr>Tasa de inflación</vt:lpstr>
      <vt:lpstr>Índice de precios del consumidor</vt:lpstr>
      <vt:lpstr>Poder de compra</vt:lpstr>
      <vt:lpstr>Términos clave</vt:lpstr>
      <vt:lpstr>Tarea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Inflación</dc:title>
  <dc:creator>PERSONAL</dc:creator>
  <cp:lastModifiedBy>PERSONAL</cp:lastModifiedBy>
  <cp:revision>4</cp:revision>
  <dcterms:created xsi:type="dcterms:W3CDTF">2012-04-25T13:18:16Z</dcterms:created>
  <dcterms:modified xsi:type="dcterms:W3CDTF">2012-04-25T13:45:01Z</dcterms:modified>
</cp:coreProperties>
</file>