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13.wmf"/><Relationship Id="rId2" Type="http://schemas.openxmlformats.org/officeDocument/2006/relationships/image" Target="../media/image9.wmf"/><Relationship Id="rId1" Type="http://schemas.openxmlformats.org/officeDocument/2006/relationships/image" Target="../media/image1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17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3.wmf"/><Relationship Id="rId5" Type="http://schemas.openxmlformats.org/officeDocument/2006/relationships/image" Target="../media/image11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5.wmf"/><Relationship Id="rId7" Type="http://schemas.openxmlformats.org/officeDocument/2006/relationships/image" Target="../media/image25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4.wmf"/><Relationship Id="rId5" Type="http://schemas.openxmlformats.org/officeDocument/2006/relationships/image" Target="../media/image7.wmf"/><Relationship Id="rId10" Type="http://schemas.openxmlformats.org/officeDocument/2006/relationships/image" Target="../media/image28.wmf"/><Relationship Id="rId4" Type="http://schemas.openxmlformats.org/officeDocument/2006/relationships/image" Target="../media/image23.wmf"/><Relationship Id="rId9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7.wmf"/><Relationship Id="rId7" Type="http://schemas.openxmlformats.org/officeDocument/2006/relationships/image" Target="../media/image13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11.wmf"/><Relationship Id="rId5" Type="http://schemas.openxmlformats.org/officeDocument/2006/relationships/image" Target="../media/image32.wmf"/><Relationship Id="rId10" Type="http://schemas.openxmlformats.org/officeDocument/2006/relationships/image" Target="../media/image28.wmf"/><Relationship Id="rId4" Type="http://schemas.openxmlformats.org/officeDocument/2006/relationships/image" Target="../media/image31.wmf"/><Relationship Id="rId9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9670-8823-4E3D-9E59-BD9785E4AAFF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E9046-AC8E-441A-919D-9F33C7A29408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E9046-AC8E-441A-919D-9F33C7A29408}" type="slidenum">
              <a:rPr lang="es-MX" smtClean="0"/>
              <a:t>7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18D3A-8BAC-4AA4-BBE5-5266751D3CC9}" type="datetimeFigureOut">
              <a:rPr lang="es-MX" smtClean="0"/>
              <a:t>19/02/2010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F7B44-1DE3-4CDA-B5BE-F16D2F600CF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7.bin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6.bin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5.bin"/><Relationship Id="rId9" Type="http://schemas.openxmlformats.org/officeDocument/2006/relationships/oleObject" Target="../embeddings/oleObject3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oleObject" Target="../embeddings/oleObject42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Relationship Id="rId14" Type="http://schemas.openxmlformats.org/officeDocument/2006/relationships/oleObject" Target="../embeddings/oleObject4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oleObject" Target="../embeddings/oleObject53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7.bin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6.bin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50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9.bin"/><Relationship Id="rId14" Type="http://schemas.openxmlformats.org/officeDocument/2006/relationships/oleObject" Target="../embeddings/oleObject5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onector"/>
          <p:cNvSpPr/>
          <p:nvPr/>
        </p:nvSpPr>
        <p:spPr>
          <a:xfrm>
            <a:off x="1643042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onector"/>
          <p:cNvSpPr/>
          <p:nvPr/>
        </p:nvSpPr>
        <p:spPr>
          <a:xfrm>
            <a:off x="3929058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Conector"/>
          <p:cNvSpPr/>
          <p:nvPr/>
        </p:nvSpPr>
        <p:spPr>
          <a:xfrm>
            <a:off x="4143372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Conector"/>
          <p:cNvSpPr/>
          <p:nvPr/>
        </p:nvSpPr>
        <p:spPr>
          <a:xfrm>
            <a:off x="6215074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Conector"/>
          <p:cNvSpPr/>
          <p:nvPr/>
        </p:nvSpPr>
        <p:spPr>
          <a:xfrm>
            <a:off x="6429388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Conector"/>
          <p:cNvSpPr/>
          <p:nvPr/>
        </p:nvSpPr>
        <p:spPr>
          <a:xfrm>
            <a:off x="6643702" y="857232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Conector"/>
          <p:cNvSpPr/>
          <p:nvPr/>
        </p:nvSpPr>
        <p:spPr>
          <a:xfrm>
            <a:off x="1643042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onector"/>
          <p:cNvSpPr/>
          <p:nvPr/>
        </p:nvSpPr>
        <p:spPr>
          <a:xfrm>
            <a:off x="1857356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onector"/>
          <p:cNvSpPr/>
          <p:nvPr/>
        </p:nvSpPr>
        <p:spPr>
          <a:xfrm>
            <a:off x="2071670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Conector"/>
          <p:cNvSpPr/>
          <p:nvPr/>
        </p:nvSpPr>
        <p:spPr>
          <a:xfrm>
            <a:off x="228598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Conector"/>
          <p:cNvSpPr/>
          <p:nvPr/>
        </p:nvSpPr>
        <p:spPr>
          <a:xfrm>
            <a:off x="3929058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onector"/>
          <p:cNvSpPr/>
          <p:nvPr/>
        </p:nvSpPr>
        <p:spPr>
          <a:xfrm>
            <a:off x="4143372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Conector"/>
          <p:cNvSpPr/>
          <p:nvPr/>
        </p:nvSpPr>
        <p:spPr>
          <a:xfrm>
            <a:off x="4357686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Conector"/>
          <p:cNvSpPr/>
          <p:nvPr/>
        </p:nvSpPr>
        <p:spPr>
          <a:xfrm>
            <a:off x="4572000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Conector"/>
          <p:cNvSpPr/>
          <p:nvPr/>
        </p:nvSpPr>
        <p:spPr>
          <a:xfrm>
            <a:off x="6858016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Conector"/>
          <p:cNvSpPr/>
          <p:nvPr/>
        </p:nvSpPr>
        <p:spPr>
          <a:xfrm>
            <a:off x="7072330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Conector"/>
          <p:cNvSpPr/>
          <p:nvPr/>
        </p:nvSpPr>
        <p:spPr>
          <a:xfrm>
            <a:off x="728664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Conector"/>
          <p:cNvSpPr/>
          <p:nvPr/>
        </p:nvSpPr>
        <p:spPr>
          <a:xfrm>
            <a:off x="478631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Conector"/>
          <p:cNvSpPr/>
          <p:nvPr/>
        </p:nvSpPr>
        <p:spPr>
          <a:xfrm>
            <a:off x="621507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Conector"/>
          <p:cNvSpPr/>
          <p:nvPr/>
        </p:nvSpPr>
        <p:spPr>
          <a:xfrm>
            <a:off x="6429388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Conector"/>
          <p:cNvSpPr/>
          <p:nvPr/>
        </p:nvSpPr>
        <p:spPr>
          <a:xfrm>
            <a:off x="6643702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1027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1028" name="Ecuación" r:id="rId5" imgW="533160" imgH="21564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643702" y="1785926"/>
          <a:ext cx="652366" cy="417514"/>
        </p:xfrm>
        <a:graphic>
          <a:graphicData uri="http://schemas.openxmlformats.org/presentationml/2006/ole">
            <p:oleObj spid="_x0000_s1029" name="Ecuación" r:id="rId6" imgW="317160" imgH="20304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376794" y="4071942"/>
            <a:ext cx="792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</a:t>
            </a:r>
          </a:p>
          <a:p>
            <a:pPr algn="ctr"/>
            <a:r>
              <a:rPr lang="es-MX" dirty="0" smtClean="0"/>
              <a:t>Crítico</a:t>
            </a:r>
          </a:p>
          <a:p>
            <a:endParaRPr lang="es-MX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3833813" y="4608513"/>
          <a:ext cx="1787525" cy="714375"/>
        </p:xfrm>
        <a:graphic>
          <a:graphicData uri="http://schemas.openxmlformats.org/presentationml/2006/ole">
            <p:oleObj spid="_x0000_s1030" name="Ecuación" r:id="rId7" imgW="1079280" imgH="431640" progId="Equation.3">
              <p:embed/>
            </p:oleObj>
          </a:graphicData>
        </a:graphic>
      </p:graphicFrame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3" idx="1"/>
          </p:cNvCxnSpPr>
          <p:nvPr/>
        </p:nvCxnSpPr>
        <p:spPr>
          <a:xfrm>
            <a:off x="6962775" y="4733925"/>
            <a:ext cx="38117" cy="623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stCxn id="43" idx="0"/>
          </p:cNvCxnSpPr>
          <p:nvPr/>
        </p:nvCxnSpPr>
        <p:spPr>
          <a:xfrm>
            <a:off x="6305550" y="5238750"/>
            <a:ext cx="195276" cy="47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Forma libre"/>
          <p:cNvSpPr/>
          <p:nvPr/>
        </p:nvSpPr>
        <p:spPr>
          <a:xfrm>
            <a:off x="6224911" y="5104786"/>
            <a:ext cx="280201" cy="243785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858016" y="5286388"/>
          <a:ext cx="225428" cy="239251"/>
        </p:xfrm>
        <a:graphic>
          <a:graphicData uri="http://schemas.openxmlformats.org/presentationml/2006/ole">
            <p:oleObj spid="_x0000_s1031" name="Ecuación" r:id="rId8" imgW="203040" imgH="21564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429388" y="5357826"/>
          <a:ext cx="160626" cy="222262"/>
        </p:xfrm>
        <a:graphic>
          <a:graphicData uri="http://schemas.openxmlformats.org/presentationml/2006/ole">
            <p:oleObj spid="_x0000_s1032" name="Ecuación" r:id="rId9" imgW="164880" imgH="22860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285984" y="4786322"/>
          <a:ext cx="336550" cy="357187"/>
        </p:xfrm>
        <a:graphic>
          <a:graphicData uri="http://schemas.openxmlformats.org/presentationml/2006/ole">
            <p:oleObj spid="_x0000_s1033" name="Ecuación" r:id="rId10" imgW="203040" imgH="215640" progId="Equation.3">
              <p:embed/>
            </p:oleObj>
          </a:graphicData>
        </a:graphic>
      </p:graphicFrame>
      <p:graphicFrame>
        <p:nvGraphicFramePr>
          <p:cNvPr id="1034" name="Object 5"/>
          <p:cNvGraphicFramePr>
            <a:graphicFrameLocks noChangeAspect="1"/>
          </p:cNvGraphicFramePr>
          <p:nvPr/>
        </p:nvGraphicFramePr>
        <p:xfrm>
          <a:off x="6143625" y="5000625"/>
          <a:ext cx="185738" cy="171450"/>
        </p:xfrm>
        <a:graphic>
          <a:graphicData uri="http://schemas.openxmlformats.org/presentationml/2006/ole">
            <p:oleObj spid="_x0000_s1034" name="Ecuación" r:id="rId11" imgW="1522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3074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3075" name="Ecuación" r:id="rId5" imgW="533160" imgH="21564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643702" y="1785926"/>
          <a:ext cx="652366" cy="417514"/>
        </p:xfrm>
        <a:graphic>
          <a:graphicData uri="http://schemas.openxmlformats.org/presentationml/2006/ole">
            <p:oleObj spid="_x0000_s3076" name="Ecuación" r:id="rId6" imgW="317160" imgH="20304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376794" y="4071942"/>
            <a:ext cx="792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</a:t>
            </a:r>
          </a:p>
          <a:p>
            <a:pPr algn="ctr"/>
            <a:r>
              <a:rPr lang="es-MX" dirty="0" smtClean="0"/>
              <a:t>Crítico</a:t>
            </a:r>
          </a:p>
          <a:p>
            <a:endParaRPr lang="es-MX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537075" y="4860925"/>
          <a:ext cx="379413" cy="209550"/>
        </p:xfrm>
        <a:graphic>
          <a:graphicData uri="http://schemas.openxmlformats.org/presentationml/2006/ole">
            <p:oleObj spid="_x0000_s3077" name="Ecuación" r:id="rId7" imgW="228600" imgH="126720" progId="Equation.3">
              <p:embed/>
            </p:oleObj>
          </a:graphicData>
        </a:graphic>
      </p:graphicFrame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3" idx="1"/>
          </p:cNvCxnSpPr>
          <p:nvPr/>
        </p:nvCxnSpPr>
        <p:spPr>
          <a:xfrm>
            <a:off x="6962775" y="4733925"/>
            <a:ext cx="38117" cy="623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stCxn id="43" idx="0"/>
          </p:cNvCxnSpPr>
          <p:nvPr/>
        </p:nvCxnSpPr>
        <p:spPr>
          <a:xfrm>
            <a:off x="6305550" y="5238750"/>
            <a:ext cx="195276" cy="47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71 Forma libre"/>
          <p:cNvSpPr/>
          <p:nvPr/>
        </p:nvSpPr>
        <p:spPr>
          <a:xfrm>
            <a:off x="6224911" y="5104786"/>
            <a:ext cx="280201" cy="243785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929454" y="5357826"/>
          <a:ext cx="141288" cy="198437"/>
        </p:xfrm>
        <a:graphic>
          <a:graphicData uri="http://schemas.openxmlformats.org/presentationml/2006/ole">
            <p:oleObj spid="_x0000_s3078" name="Ecuación" r:id="rId8" imgW="12672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397625" y="5407025"/>
          <a:ext cx="222250" cy="123825"/>
        </p:xfrm>
        <a:graphic>
          <a:graphicData uri="http://schemas.openxmlformats.org/presentationml/2006/ole">
            <p:oleObj spid="_x0000_s3079" name="Ecuación" r:id="rId9" imgW="228600" imgH="12672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733550" y="4572000"/>
          <a:ext cx="1471613" cy="987425"/>
        </p:xfrm>
        <a:graphic>
          <a:graphicData uri="http://schemas.openxmlformats.org/presentationml/2006/ole">
            <p:oleObj spid="_x0000_s3080" name="Ecuación" r:id="rId10" imgW="888840" imgH="596880" progId="Equation.3">
              <p:embed/>
            </p:oleObj>
          </a:graphicData>
        </a:graphic>
      </p:graphicFrame>
      <p:sp>
        <p:nvSpPr>
          <p:cNvPr id="48" name="47 Triángulo isósceles"/>
          <p:cNvSpPr/>
          <p:nvPr/>
        </p:nvSpPr>
        <p:spPr>
          <a:xfrm>
            <a:off x="1643042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49 Triángulo isósceles"/>
          <p:cNvSpPr/>
          <p:nvPr/>
        </p:nvSpPr>
        <p:spPr>
          <a:xfrm>
            <a:off x="3929058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Triángulo isósceles"/>
          <p:cNvSpPr/>
          <p:nvPr/>
        </p:nvSpPr>
        <p:spPr>
          <a:xfrm>
            <a:off x="4143372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51 Triángulo isósceles"/>
          <p:cNvSpPr/>
          <p:nvPr/>
        </p:nvSpPr>
        <p:spPr>
          <a:xfrm>
            <a:off x="6215074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Triángulo isósceles"/>
          <p:cNvSpPr/>
          <p:nvPr/>
        </p:nvSpPr>
        <p:spPr>
          <a:xfrm>
            <a:off x="6429388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54 Triángulo isósceles"/>
          <p:cNvSpPr/>
          <p:nvPr/>
        </p:nvSpPr>
        <p:spPr>
          <a:xfrm>
            <a:off x="2285984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Triángulo isósceles"/>
          <p:cNvSpPr/>
          <p:nvPr/>
        </p:nvSpPr>
        <p:spPr>
          <a:xfrm>
            <a:off x="6643702" y="857232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Triángulo isósceles"/>
          <p:cNvSpPr/>
          <p:nvPr/>
        </p:nvSpPr>
        <p:spPr>
          <a:xfrm>
            <a:off x="1643042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57 Triángulo isósceles"/>
          <p:cNvSpPr/>
          <p:nvPr/>
        </p:nvSpPr>
        <p:spPr>
          <a:xfrm>
            <a:off x="1857356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58 Triángulo isósceles"/>
          <p:cNvSpPr/>
          <p:nvPr/>
        </p:nvSpPr>
        <p:spPr>
          <a:xfrm>
            <a:off x="2071670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59 Triángulo isósceles"/>
          <p:cNvSpPr/>
          <p:nvPr/>
        </p:nvSpPr>
        <p:spPr>
          <a:xfrm>
            <a:off x="4572000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Triángulo isósceles"/>
          <p:cNvSpPr/>
          <p:nvPr/>
        </p:nvSpPr>
        <p:spPr>
          <a:xfrm>
            <a:off x="3929058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62 Triángulo isósceles"/>
          <p:cNvSpPr/>
          <p:nvPr/>
        </p:nvSpPr>
        <p:spPr>
          <a:xfrm>
            <a:off x="4143372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Triángulo isósceles"/>
          <p:cNvSpPr/>
          <p:nvPr/>
        </p:nvSpPr>
        <p:spPr>
          <a:xfrm>
            <a:off x="4357686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64 Triángulo isósceles"/>
          <p:cNvSpPr/>
          <p:nvPr/>
        </p:nvSpPr>
        <p:spPr>
          <a:xfrm>
            <a:off x="4786314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Triángulo isósceles"/>
          <p:cNvSpPr/>
          <p:nvPr/>
        </p:nvSpPr>
        <p:spPr>
          <a:xfrm>
            <a:off x="6858016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7" name="66 Triángulo isósceles"/>
          <p:cNvSpPr/>
          <p:nvPr/>
        </p:nvSpPr>
        <p:spPr>
          <a:xfrm>
            <a:off x="7072330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8" name="67 Triángulo isósceles"/>
          <p:cNvSpPr/>
          <p:nvPr/>
        </p:nvSpPr>
        <p:spPr>
          <a:xfrm>
            <a:off x="7286644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3" name="72 Triángulo isósceles"/>
          <p:cNvSpPr/>
          <p:nvPr/>
        </p:nvSpPr>
        <p:spPr>
          <a:xfrm>
            <a:off x="6215074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" name="73 Triángulo isósceles"/>
          <p:cNvSpPr/>
          <p:nvPr/>
        </p:nvSpPr>
        <p:spPr>
          <a:xfrm>
            <a:off x="6429388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5" name="74 Triángulo isósceles"/>
          <p:cNvSpPr/>
          <p:nvPr/>
        </p:nvSpPr>
        <p:spPr>
          <a:xfrm>
            <a:off x="6643702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3081" name="Object 5"/>
          <p:cNvGraphicFramePr>
            <a:graphicFrameLocks noChangeAspect="1"/>
          </p:cNvGraphicFramePr>
          <p:nvPr/>
        </p:nvGraphicFramePr>
        <p:xfrm>
          <a:off x="6143636" y="5000636"/>
          <a:ext cx="185737" cy="171450"/>
        </p:xfrm>
        <a:graphic>
          <a:graphicData uri="http://schemas.openxmlformats.org/presentationml/2006/ole">
            <p:oleObj spid="_x0000_s3081" name="Ecuación" r:id="rId11" imgW="1522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4098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4099" name="Ecuación" r:id="rId5" imgW="533160" imgH="21564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643702" y="1785926"/>
          <a:ext cx="652366" cy="417514"/>
        </p:xfrm>
        <a:graphic>
          <a:graphicData uri="http://schemas.openxmlformats.org/presentationml/2006/ole">
            <p:oleObj spid="_x0000_s4100" name="Ecuación" r:id="rId6" imgW="317160" imgH="20304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376794" y="4071942"/>
            <a:ext cx="792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</a:t>
            </a:r>
          </a:p>
          <a:p>
            <a:pPr algn="ctr"/>
            <a:r>
              <a:rPr lang="es-MX" dirty="0" smtClean="0"/>
              <a:t>Crítico</a:t>
            </a:r>
          </a:p>
          <a:p>
            <a:endParaRPr lang="es-MX" dirty="0"/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621213" y="4860925"/>
          <a:ext cx="211137" cy="209550"/>
        </p:xfrm>
        <a:graphic>
          <a:graphicData uri="http://schemas.openxmlformats.org/presentationml/2006/ole">
            <p:oleObj spid="_x0000_s4101" name="Ecuación" r:id="rId7" imgW="126720" imgH="126720" progId="Equation.3">
              <p:embed/>
            </p:oleObj>
          </a:graphicData>
        </a:graphic>
      </p:graphicFrame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3" idx="1"/>
          </p:cNvCxnSpPr>
          <p:nvPr/>
        </p:nvCxnSpPr>
        <p:spPr>
          <a:xfrm>
            <a:off x="6962775" y="4733925"/>
            <a:ext cx="38117" cy="623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929454" y="5357826"/>
          <a:ext cx="141288" cy="198437"/>
        </p:xfrm>
        <a:graphic>
          <a:graphicData uri="http://schemas.openxmlformats.org/presentationml/2006/ole">
            <p:oleObj spid="_x0000_s4102" name="Ecuación" r:id="rId8" imgW="126720" imgH="177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733550" y="4572000"/>
          <a:ext cx="1471613" cy="987425"/>
        </p:xfrm>
        <a:graphic>
          <a:graphicData uri="http://schemas.openxmlformats.org/presentationml/2006/ole">
            <p:oleObj spid="_x0000_s4104" name="Ecuación" r:id="rId9" imgW="888840" imgH="596880" progId="Equation.3">
              <p:embed/>
            </p:oleObj>
          </a:graphicData>
        </a:graphic>
      </p:graphicFrame>
      <p:cxnSp>
        <p:nvCxnSpPr>
          <p:cNvPr id="69" name="68 Conector recto"/>
          <p:cNvCxnSpPr/>
          <p:nvPr/>
        </p:nvCxnSpPr>
        <p:spPr>
          <a:xfrm rot="5400000">
            <a:off x="7215206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0" name="Object 8"/>
          <p:cNvGraphicFramePr>
            <a:graphicFrameLocks noChangeAspect="1"/>
          </p:cNvGraphicFramePr>
          <p:nvPr/>
        </p:nvGraphicFramePr>
        <p:xfrm>
          <a:off x="7375532" y="5407025"/>
          <a:ext cx="123825" cy="123825"/>
        </p:xfrm>
        <a:graphic>
          <a:graphicData uri="http://schemas.openxmlformats.org/presentationml/2006/ole">
            <p:oleObj spid="_x0000_s4105" name="Ecuación" r:id="rId10" imgW="126720" imgH="126720" progId="Equation.3">
              <p:embed/>
            </p:oleObj>
          </a:graphicData>
        </a:graphic>
      </p:graphicFrame>
      <p:sp>
        <p:nvSpPr>
          <p:cNvPr id="71" name="70 Forma libre"/>
          <p:cNvSpPr/>
          <p:nvPr/>
        </p:nvSpPr>
        <p:spPr>
          <a:xfrm flipH="1">
            <a:off x="7358081" y="5072074"/>
            <a:ext cx="280201" cy="285752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75 Más"/>
          <p:cNvSpPr/>
          <p:nvPr/>
        </p:nvSpPr>
        <p:spPr>
          <a:xfrm>
            <a:off x="1643042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8" name="77 Más"/>
          <p:cNvSpPr/>
          <p:nvPr/>
        </p:nvSpPr>
        <p:spPr>
          <a:xfrm>
            <a:off x="3929058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Más"/>
          <p:cNvSpPr/>
          <p:nvPr/>
        </p:nvSpPr>
        <p:spPr>
          <a:xfrm>
            <a:off x="4143372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0" name="79 Más"/>
          <p:cNvSpPr/>
          <p:nvPr/>
        </p:nvSpPr>
        <p:spPr>
          <a:xfrm>
            <a:off x="6215074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1" name="80 Más"/>
          <p:cNvSpPr/>
          <p:nvPr/>
        </p:nvSpPr>
        <p:spPr>
          <a:xfrm>
            <a:off x="6429388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2" name="81 Más"/>
          <p:cNvSpPr/>
          <p:nvPr/>
        </p:nvSpPr>
        <p:spPr>
          <a:xfrm>
            <a:off x="6643702" y="857232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3" name="82 Más"/>
          <p:cNvSpPr/>
          <p:nvPr/>
        </p:nvSpPr>
        <p:spPr>
          <a:xfrm>
            <a:off x="1643042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Más"/>
          <p:cNvSpPr/>
          <p:nvPr/>
        </p:nvSpPr>
        <p:spPr>
          <a:xfrm>
            <a:off x="1857356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5" name="84 Más"/>
          <p:cNvSpPr/>
          <p:nvPr/>
        </p:nvSpPr>
        <p:spPr>
          <a:xfrm>
            <a:off x="2071670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85 Más"/>
          <p:cNvSpPr/>
          <p:nvPr/>
        </p:nvSpPr>
        <p:spPr>
          <a:xfrm>
            <a:off x="2285984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86 Más"/>
          <p:cNvSpPr/>
          <p:nvPr/>
        </p:nvSpPr>
        <p:spPr>
          <a:xfrm>
            <a:off x="3929058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8" name="87 Más"/>
          <p:cNvSpPr/>
          <p:nvPr/>
        </p:nvSpPr>
        <p:spPr>
          <a:xfrm>
            <a:off x="4143372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Más"/>
          <p:cNvSpPr/>
          <p:nvPr/>
        </p:nvSpPr>
        <p:spPr>
          <a:xfrm>
            <a:off x="4357686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89 Más"/>
          <p:cNvSpPr/>
          <p:nvPr/>
        </p:nvSpPr>
        <p:spPr>
          <a:xfrm>
            <a:off x="4572000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1" name="90 Más"/>
          <p:cNvSpPr/>
          <p:nvPr/>
        </p:nvSpPr>
        <p:spPr>
          <a:xfrm>
            <a:off x="4786314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Más"/>
          <p:cNvSpPr/>
          <p:nvPr/>
        </p:nvSpPr>
        <p:spPr>
          <a:xfrm>
            <a:off x="6215074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92 Más"/>
          <p:cNvSpPr/>
          <p:nvPr/>
        </p:nvSpPr>
        <p:spPr>
          <a:xfrm>
            <a:off x="6429388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93 Más"/>
          <p:cNvSpPr/>
          <p:nvPr/>
        </p:nvSpPr>
        <p:spPr>
          <a:xfrm>
            <a:off x="6643702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94 Más"/>
          <p:cNvSpPr/>
          <p:nvPr/>
        </p:nvSpPr>
        <p:spPr>
          <a:xfrm>
            <a:off x="6858016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95 Más"/>
          <p:cNvSpPr/>
          <p:nvPr/>
        </p:nvSpPr>
        <p:spPr>
          <a:xfrm>
            <a:off x="7072330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4106" name="Object 5"/>
          <p:cNvGraphicFramePr>
            <a:graphicFrameLocks noChangeAspect="1"/>
          </p:cNvGraphicFramePr>
          <p:nvPr/>
        </p:nvGraphicFramePr>
        <p:xfrm>
          <a:off x="7500938" y="5000625"/>
          <a:ext cx="185737" cy="171450"/>
        </p:xfrm>
        <a:graphic>
          <a:graphicData uri="http://schemas.openxmlformats.org/presentationml/2006/ole">
            <p:oleObj spid="_x0000_s4106" name="Ecuación" r:id="rId11" imgW="1522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5122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5123" name="Ecuación" r:id="rId5" imgW="533160" imgH="21564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643702" y="1785926"/>
          <a:ext cx="652366" cy="417514"/>
        </p:xfrm>
        <a:graphic>
          <a:graphicData uri="http://schemas.openxmlformats.org/presentationml/2006/ole">
            <p:oleObj spid="_x0000_s5124" name="Ecuación" r:id="rId6" imgW="317160" imgH="20304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376794" y="4071942"/>
            <a:ext cx="7922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</a:t>
            </a:r>
          </a:p>
          <a:p>
            <a:pPr algn="ctr"/>
            <a:r>
              <a:rPr lang="es-MX" dirty="0" smtClean="0"/>
              <a:t>Crítico</a:t>
            </a:r>
          </a:p>
          <a:p>
            <a:endParaRPr lang="es-MX" dirty="0"/>
          </a:p>
        </p:txBody>
      </p:sp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3" idx="1"/>
          </p:cNvCxnSpPr>
          <p:nvPr/>
        </p:nvCxnSpPr>
        <p:spPr>
          <a:xfrm>
            <a:off x="6962775" y="4733925"/>
            <a:ext cx="38117" cy="623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rot="5400000">
            <a:off x="7215206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Forma libre"/>
          <p:cNvSpPr/>
          <p:nvPr/>
        </p:nvSpPr>
        <p:spPr>
          <a:xfrm flipH="1">
            <a:off x="7358081" y="5072074"/>
            <a:ext cx="280201" cy="285752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833813" y="4608513"/>
          <a:ext cx="1787525" cy="714375"/>
        </p:xfrm>
        <a:graphic>
          <a:graphicData uri="http://schemas.openxmlformats.org/presentationml/2006/ole">
            <p:oleObj spid="_x0000_s5129" name="Ecuación" r:id="rId7" imgW="1079280" imgH="431640" progId="Equation.3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858000" y="5286375"/>
          <a:ext cx="225425" cy="239713"/>
        </p:xfrm>
        <a:graphic>
          <a:graphicData uri="http://schemas.openxmlformats.org/presentationml/2006/ole">
            <p:oleObj spid="_x0000_s5130" name="Ecuación" r:id="rId8" imgW="203040" imgH="215640" progId="Equation.3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286644" y="5357826"/>
          <a:ext cx="160338" cy="222250"/>
        </p:xfrm>
        <a:graphic>
          <a:graphicData uri="http://schemas.openxmlformats.org/presentationml/2006/ole">
            <p:oleObj spid="_x0000_s5131" name="Ecuación" r:id="rId9" imgW="164880" imgH="228600" progId="Equation.3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286000" y="4786313"/>
          <a:ext cx="336550" cy="357187"/>
        </p:xfrm>
        <a:graphic>
          <a:graphicData uri="http://schemas.openxmlformats.org/presentationml/2006/ole">
            <p:oleObj spid="_x0000_s5132" name="Ecuación" r:id="rId10" imgW="203040" imgH="215640" progId="Equation.3">
              <p:embed/>
            </p:oleObj>
          </a:graphicData>
        </a:graphic>
      </p:graphicFrame>
      <p:sp>
        <p:nvSpPr>
          <p:cNvPr id="50" name="49 Multiplicar"/>
          <p:cNvSpPr/>
          <p:nvPr/>
        </p:nvSpPr>
        <p:spPr>
          <a:xfrm>
            <a:off x="1643042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Multiplicar"/>
          <p:cNvSpPr/>
          <p:nvPr/>
        </p:nvSpPr>
        <p:spPr>
          <a:xfrm>
            <a:off x="3929058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51 Multiplicar"/>
          <p:cNvSpPr/>
          <p:nvPr/>
        </p:nvSpPr>
        <p:spPr>
          <a:xfrm>
            <a:off x="4143372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Multiplicar"/>
          <p:cNvSpPr/>
          <p:nvPr/>
        </p:nvSpPr>
        <p:spPr>
          <a:xfrm>
            <a:off x="1643042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53 Multiplicar"/>
          <p:cNvSpPr/>
          <p:nvPr/>
        </p:nvSpPr>
        <p:spPr>
          <a:xfrm>
            <a:off x="185735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54 Multiplicar"/>
          <p:cNvSpPr/>
          <p:nvPr/>
        </p:nvSpPr>
        <p:spPr>
          <a:xfrm>
            <a:off x="2071670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Multiplicar"/>
          <p:cNvSpPr/>
          <p:nvPr/>
        </p:nvSpPr>
        <p:spPr>
          <a:xfrm>
            <a:off x="2285984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Multiplicar"/>
          <p:cNvSpPr/>
          <p:nvPr/>
        </p:nvSpPr>
        <p:spPr>
          <a:xfrm>
            <a:off x="6215074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57 Multiplicar"/>
          <p:cNvSpPr/>
          <p:nvPr/>
        </p:nvSpPr>
        <p:spPr>
          <a:xfrm>
            <a:off x="6429388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58 Multiplicar"/>
          <p:cNvSpPr/>
          <p:nvPr/>
        </p:nvSpPr>
        <p:spPr>
          <a:xfrm>
            <a:off x="6643702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59 Multiplicar"/>
          <p:cNvSpPr/>
          <p:nvPr/>
        </p:nvSpPr>
        <p:spPr>
          <a:xfrm>
            <a:off x="3929058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Multiplicar"/>
          <p:cNvSpPr/>
          <p:nvPr/>
        </p:nvSpPr>
        <p:spPr>
          <a:xfrm>
            <a:off x="4143372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61 Multiplicar"/>
          <p:cNvSpPr/>
          <p:nvPr/>
        </p:nvSpPr>
        <p:spPr>
          <a:xfrm>
            <a:off x="435768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62 Multiplicar"/>
          <p:cNvSpPr/>
          <p:nvPr/>
        </p:nvSpPr>
        <p:spPr>
          <a:xfrm>
            <a:off x="4572000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Multiplicar"/>
          <p:cNvSpPr/>
          <p:nvPr/>
        </p:nvSpPr>
        <p:spPr>
          <a:xfrm>
            <a:off x="4786314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Multiplicar"/>
          <p:cNvSpPr/>
          <p:nvPr/>
        </p:nvSpPr>
        <p:spPr>
          <a:xfrm>
            <a:off x="6215074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7" name="66 Multiplicar"/>
          <p:cNvSpPr/>
          <p:nvPr/>
        </p:nvSpPr>
        <p:spPr>
          <a:xfrm>
            <a:off x="6429388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8" name="67 Multiplicar"/>
          <p:cNvSpPr/>
          <p:nvPr/>
        </p:nvSpPr>
        <p:spPr>
          <a:xfrm>
            <a:off x="6643702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2" name="71 Multiplicar"/>
          <p:cNvSpPr/>
          <p:nvPr/>
        </p:nvSpPr>
        <p:spPr>
          <a:xfrm>
            <a:off x="6858016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3" name="72 Multiplicar"/>
          <p:cNvSpPr/>
          <p:nvPr/>
        </p:nvSpPr>
        <p:spPr>
          <a:xfrm>
            <a:off x="7072330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" name="73 Multiplicar"/>
          <p:cNvSpPr/>
          <p:nvPr/>
        </p:nvSpPr>
        <p:spPr>
          <a:xfrm>
            <a:off x="7286644" y="3571876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5133" name="Object 5"/>
          <p:cNvGraphicFramePr>
            <a:graphicFrameLocks noChangeAspect="1"/>
          </p:cNvGraphicFramePr>
          <p:nvPr/>
        </p:nvGraphicFramePr>
        <p:xfrm>
          <a:off x="7500958" y="5000636"/>
          <a:ext cx="185756" cy="170669"/>
        </p:xfrm>
        <a:graphic>
          <a:graphicData uri="http://schemas.openxmlformats.org/presentationml/2006/ole">
            <p:oleObj spid="_x0000_s5133" name="Ecuación" r:id="rId11" imgW="1522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6146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6147" name="Ecuación" r:id="rId5" imgW="533160" imgH="21564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337425" y="4071942"/>
            <a:ext cx="870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Valores</a:t>
            </a:r>
          </a:p>
          <a:p>
            <a:pPr algn="ctr"/>
            <a:r>
              <a:rPr lang="es-MX" dirty="0" smtClean="0"/>
              <a:t>Críticos</a:t>
            </a:r>
          </a:p>
          <a:p>
            <a:endParaRPr lang="es-MX" dirty="0"/>
          </a:p>
        </p:txBody>
      </p:sp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>
            <a:stCxn id="43" idx="1"/>
          </p:cNvCxnSpPr>
          <p:nvPr/>
        </p:nvCxnSpPr>
        <p:spPr>
          <a:xfrm>
            <a:off x="6962775" y="4733925"/>
            <a:ext cx="38117" cy="6239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rot="5400000">
            <a:off x="7215206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Forma libre"/>
          <p:cNvSpPr/>
          <p:nvPr/>
        </p:nvSpPr>
        <p:spPr>
          <a:xfrm flipH="1">
            <a:off x="7358081" y="5072074"/>
            <a:ext cx="280201" cy="285752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858000" y="5286375"/>
          <a:ext cx="225425" cy="239713"/>
        </p:xfrm>
        <a:graphic>
          <a:graphicData uri="http://schemas.openxmlformats.org/presentationml/2006/ole">
            <p:oleObj spid="_x0000_s6150" name="Ecuación" r:id="rId6" imgW="203040" imgH="215640" progId="Equation.3">
              <p:embed/>
            </p:oleObj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292975" y="5364163"/>
          <a:ext cx="147638" cy="209550"/>
        </p:xfrm>
        <a:graphic>
          <a:graphicData uri="http://schemas.openxmlformats.org/presentationml/2006/ole">
            <p:oleObj spid="_x0000_s6151" name="Ecuación" r:id="rId7" imgW="152280" imgH="215640" progId="Equation.3">
              <p:embed/>
            </p:oleObj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286000" y="4786313"/>
          <a:ext cx="336550" cy="357187"/>
        </p:xfrm>
        <a:graphic>
          <a:graphicData uri="http://schemas.openxmlformats.org/presentationml/2006/ole">
            <p:oleObj spid="_x0000_s6152" name="Ecuación" r:id="rId8" imgW="203040" imgH="215640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143372" y="4643446"/>
          <a:ext cx="1406525" cy="561975"/>
        </p:xfrm>
        <a:graphic>
          <a:graphicData uri="http://schemas.openxmlformats.org/presentationml/2006/ole">
            <p:oleObj spid="_x0000_s6153" name="Ecuación" r:id="rId9" imgW="1079280" imgH="431640" progId="Equation.3">
              <p:embed/>
            </p:oleObj>
          </a:graphicData>
        </a:graphic>
      </p:graphicFrame>
      <p:graphicFrame>
        <p:nvGraphicFramePr>
          <p:cNvPr id="6154" name="Object 9"/>
          <p:cNvGraphicFramePr>
            <a:graphicFrameLocks noChangeAspect="1"/>
          </p:cNvGraphicFramePr>
          <p:nvPr/>
        </p:nvGraphicFramePr>
        <p:xfrm>
          <a:off x="4151313" y="5214938"/>
          <a:ext cx="1390650" cy="561975"/>
        </p:xfrm>
        <a:graphic>
          <a:graphicData uri="http://schemas.openxmlformats.org/presentationml/2006/ole">
            <p:oleObj spid="_x0000_s6154" name="Ecuación" r:id="rId10" imgW="1066680" imgH="431640" progId="Equation.3">
              <p:embed/>
            </p:oleObj>
          </a:graphicData>
        </a:graphic>
      </p:graphicFrame>
      <p:cxnSp>
        <p:nvCxnSpPr>
          <p:cNvPr id="48" name="47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Forma libre"/>
          <p:cNvSpPr/>
          <p:nvPr/>
        </p:nvSpPr>
        <p:spPr>
          <a:xfrm>
            <a:off x="6224911" y="5104786"/>
            <a:ext cx="280201" cy="243785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70" name="Object 8"/>
          <p:cNvGraphicFramePr>
            <a:graphicFrameLocks noChangeAspect="1"/>
          </p:cNvGraphicFramePr>
          <p:nvPr/>
        </p:nvGraphicFramePr>
        <p:xfrm>
          <a:off x="6429388" y="5357826"/>
          <a:ext cx="160626" cy="222262"/>
        </p:xfrm>
        <a:graphic>
          <a:graphicData uri="http://schemas.openxmlformats.org/presentationml/2006/ole">
            <p:oleObj spid="_x0000_s6155" name="Ecuación" r:id="rId11" imgW="164880" imgH="228600" progId="Equation.3">
              <p:embed/>
            </p:oleObj>
          </a:graphicData>
        </a:graphic>
      </p:graphicFrame>
      <p:sp>
        <p:nvSpPr>
          <p:cNvPr id="75" name="74 Estrella de 4 puntas"/>
          <p:cNvSpPr/>
          <p:nvPr/>
        </p:nvSpPr>
        <p:spPr>
          <a:xfrm>
            <a:off x="1714480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75 Estrella de 4 puntas"/>
          <p:cNvSpPr/>
          <p:nvPr/>
        </p:nvSpPr>
        <p:spPr>
          <a:xfrm>
            <a:off x="4857752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7" name="76 Estrella de 4 puntas"/>
          <p:cNvSpPr/>
          <p:nvPr/>
        </p:nvSpPr>
        <p:spPr>
          <a:xfrm>
            <a:off x="4000496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8" name="77 Estrella de 4 puntas"/>
          <p:cNvSpPr/>
          <p:nvPr/>
        </p:nvSpPr>
        <p:spPr>
          <a:xfrm>
            <a:off x="4214810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Estrella de 4 puntas"/>
          <p:cNvSpPr/>
          <p:nvPr/>
        </p:nvSpPr>
        <p:spPr>
          <a:xfrm>
            <a:off x="1714480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0" name="79 Estrella de 4 puntas"/>
          <p:cNvSpPr/>
          <p:nvPr/>
        </p:nvSpPr>
        <p:spPr>
          <a:xfrm>
            <a:off x="1928794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1" name="80 Estrella de 4 puntas"/>
          <p:cNvSpPr/>
          <p:nvPr/>
        </p:nvSpPr>
        <p:spPr>
          <a:xfrm>
            <a:off x="2143108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2" name="81 Estrella de 4 puntas"/>
          <p:cNvSpPr/>
          <p:nvPr/>
        </p:nvSpPr>
        <p:spPr>
          <a:xfrm>
            <a:off x="2357422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3" name="82 Estrella de 4 puntas"/>
          <p:cNvSpPr/>
          <p:nvPr/>
        </p:nvSpPr>
        <p:spPr>
          <a:xfrm>
            <a:off x="4000496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Estrella de 4 puntas"/>
          <p:cNvSpPr/>
          <p:nvPr/>
        </p:nvSpPr>
        <p:spPr>
          <a:xfrm>
            <a:off x="4214810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5" name="84 Estrella de 4 puntas"/>
          <p:cNvSpPr/>
          <p:nvPr/>
        </p:nvSpPr>
        <p:spPr>
          <a:xfrm>
            <a:off x="4429124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85 Estrella de 4 puntas"/>
          <p:cNvSpPr/>
          <p:nvPr/>
        </p:nvSpPr>
        <p:spPr>
          <a:xfrm>
            <a:off x="4643438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86 Estrella de 4 puntas"/>
          <p:cNvSpPr/>
          <p:nvPr/>
        </p:nvSpPr>
        <p:spPr>
          <a:xfrm>
            <a:off x="7143768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8" name="87 Estrella de 4 puntas"/>
          <p:cNvSpPr/>
          <p:nvPr/>
        </p:nvSpPr>
        <p:spPr>
          <a:xfrm>
            <a:off x="6286512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Estrella de 4 puntas"/>
          <p:cNvSpPr/>
          <p:nvPr/>
        </p:nvSpPr>
        <p:spPr>
          <a:xfrm>
            <a:off x="6500826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0" name="89 Estrella de 4 puntas"/>
          <p:cNvSpPr/>
          <p:nvPr/>
        </p:nvSpPr>
        <p:spPr>
          <a:xfrm>
            <a:off x="6715140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1" name="90 Estrella de 4 puntas"/>
          <p:cNvSpPr/>
          <p:nvPr/>
        </p:nvSpPr>
        <p:spPr>
          <a:xfrm>
            <a:off x="6929454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Estrella de 4 puntas"/>
          <p:cNvSpPr/>
          <p:nvPr/>
        </p:nvSpPr>
        <p:spPr>
          <a:xfrm>
            <a:off x="7358082" y="3643314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92 Estrella de 4 puntas"/>
          <p:cNvSpPr/>
          <p:nvPr/>
        </p:nvSpPr>
        <p:spPr>
          <a:xfrm>
            <a:off x="6286512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93 Estrella de 4 puntas"/>
          <p:cNvSpPr/>
          <p:nvPr/>
        </p:nvSpPr>
        <p:spPr>
          <a:xfrm>
            <a:off x="6500826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94 Estrella de 4 puntas"/>
          <p:cNvSpPr/>
          <p:nvPr/>
        </p:nvSpPr>
        <p:spPr>
          <a:xfrm>
            <a:off x="6715140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6156" name="Object 5"/>
          <p:cNvGraphicFramePr>
            <a:graphicFrameLocks noChangeAspect="1"/>
          </p:cNvGraphicFramePr>
          <p:nvPr/>
        </p:nvGraphicFramePr>
        <p:xfrm>
          <a:off x="6551613" y="1681163"/>
          <a:ext cx="835025" cy="627062"/>
        </p:xfrm>
        <a:graphic>
          <a:graphicData uri="http://schemas.openxmlformats.org/presentationml/2006/ole">
            <p:oleObj spid="_x0000_s6156" name="Ecuación" r:id="rId12" imgW="406080" imgH="304560" progId="Equation.3">
              <p:embed/>
            </p:oleObj>
          </a:graphicData>
        </a:graphic>
      </p:graphicFrame>
      <p:graphicFrame>
        <p:nvGraphicFramePr>
          <p:cNvPr id="6157" name="Object 5"/>
          <p:cNvGraphicFramePr>
            <a:graphicFrameLocks noChangeAspect="1"/>
          </p:cNvGraphicFramePr>
          <p:nvPr/>
        </p:nvGraphicFramePr>
        <p:xfrm>
          <a:off x="7500938" y="4857750"/>
          <a:ext cx="217487" cy="274638"/>
        </p:xfrm>
        <a:graphic>
          <a:graphicData uri="http://schemas.openxmlformats.org/presentationml/2006/ole">
            <p:oleObj spid="_x0000_s6157" name="Ecuación" r:id="rId13" imgW="241200" imgH="304560" progId="Equation.3">
              <p:embed/>
            </p:oleObj>
          </a:graphicData>
        </a:graphic>
      </p:graphicFrame>
      <p:graphicFrame>
        <p:nvGraphicFramePr>
          <p:cNvPr id="6158" name="Object 5"/>
          <p:cNvGraphicFramePr>
            <a:graphicFrameLocks noChangeAspect="1"/>
          </p:cNvGraphicFramePr>
          <p:nvPr/>
        </p:nvGraphicFramePr>
        <p:xfrm>
          <a:off x="6143625" y="4857750"/>
          <a:ext cx="217488" cy="274638"/>
        </p:xfrm>
        <a:graphic>
          <a:graphicData uri="http://schemas.openxmlformats.org/presentationml/2006/ole">
            <p:oleObj spid="_x0000_s6158" name="Ecuación" r:id="rId14" imgW="241200" imgH="30456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CuadroTexto"/>
          <p:cNvSpPr txBox="1"/>
          <p:nvPr/>
        </p:nvSpPr>
        <p:spPr>
          <a:xfrm>
            <a:off x="1928794" y="1357298"/>
            <a:ext cx="10477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Nula</a:t>
            </a:r>
          </a:p>
          <a:p>
            <a:endParaRPr lang="es-MX" dirty="0"/>
          </a:p>
        </p:txBody>
      </p:sp>
      <p:graphicFrame>
        <p:nvGraphicFramePr>
          <p:cNvPr id="33" name="32 Objeto"/>
          <p:cNvGraphicFramePr>
            <a:graphicFrameLocks noChangeAspect="1"/>
          </p:cNvGraphicFramePr>
          <p:nvPr/>
        </p:nvGraphicFramePr>
        <p:xfrm>
          <a:off x="2000232" y="2071678"/>
          <a:ext cx="882469" cy="357190"/>
        </p:xfrm>
        <a:graphic>
          <a:graphicData uri="http://schemas.openxmlformats.org/presentationml/2006/ole">
            <p:oleObj spid="_x0000_s7170" name="Ecuación" r:id="rId4" imgW="533160" imgH="215640" progId="Equation.3">
              <p:embed/>
            </p:oleObj>
          </a:graphicData>
        </a:graphic>
      </p:graphicFrame>
      <p:sp>
        <p:nvSpPr>
          <p:cNvPr id="34" name="33 CuadroTexto"/>
          <p:cNvSpPr txBox="1"/>
          <p:nvPr/>
        </p:nvSpPr>
        <p:spPr>
          <a:xfrm>
            <a:off x="4143372" y="1357298"/>
            <a:ext cx="11897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Hipótesis</a:t>
            </a:r>
          </a:p>
          <a:p>
            <a:pPr algn="ctr"/>
            <a:r>
              <a:rPr lang="es-MX" dirty="0" smtClean="0"/>
              <a:t>alternativa</a:t>
            </a:r>
          </a:p>
          <a:p>
            <a:endParaRPr lang="es-MX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86248" y="2071678"/>
          <a:ext cx="882650" cy="357187"/>
        </p:xfrm>
        <a:graphic>
          <a:graphicData uri="http://schemas.openxmlformats.org/presentationml/2006/ole">
            <p:oleObj spid="_x0000_s7171" name="Ecuación" r:id="rId5" imgW="533160" imgH="215640" progId="Equation.3">
              <p:embed/>
            </p:oleObj>
          </a:graphicData>
        </a:graphic>
      </p:graphicFrame>
      <p:graphicFrame>
        <p:nvGraphicFramePr>
          <p:cNvPr id="37" name="36 Objeto"/>
          <p:cNvGraphicFramePr>
            <a:graphicFrameLocks noChangeAspect="1"/>
          </p:cNvGraphicFramePr>
          <p:nvPr/>
        </p:nvGraphicFramePr>
        <p:xfrm>
          <a:off x="6551613" y="1681163"/>
          <a:ext cx="835025" cy="627062"/>
        </p:xfrm>
        <a:graphic>
          <a:graphicData uri="http://schemas.openxmlformats.org/presentationml/2006/ole">
            <p:oleObj spid="_x0000_s7172" name="Ecuación" r:id="rId6" imgW="406080" imgH="304560" progId="Equation.3">
              <p:embed/>
            </p:oleObj>
          </a:graphicData>
        </a:graphic>
      </p:graphicFrame>
      <p:sp>
        <p:nvSpPr>
          <p:cNvPr id="38" name="37 CuadroTexto"/>
          <p:cNvSpPr txBox="1"/>
          <p:nvPr/>
        </p:nvSpPr>
        <p:spPr>
          <a:xfrm>
            <a:off x="1720823" y="4071942"/>
            <a:ext cx="14637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Estadística de</a:t>
            </a:r>
          </a:p>
          <a:p>
            <a:pPr algn="ctr"/>
            <a:r>
              <a:rPr lang="es-MX" dirty="0" smtClean="0"/>
              <a:t>prueba</a:t>
            </a:r>
          </a:p>
          <a:p>
            <a:endParaRPr lang="es-MX" dirty="0"/>
          </a:p>
        </p:txBody>
      </p:sp>
      <p:sp>
        <p:nvSpPr>
          <p:cNvPr id="39" name="38 CuadroTexto"/>
          <p:cNvSpPr txBox="1"/>
          <p:nvPr/>
        </p:nvSpPr>
        <p:spPr>
          <a:xfrm>
            <a:off x="6572264" y="4071942"/>
            <a:ext cx="8304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Región</a:t>
            </a:r>
          </a:p>
          <a:p>
            <a:pPr algn="ctr"/>
            <a:r>
              <a:rPr lang="es-MX" dirty="0" smtClean="0"/>
              <a:t>crítica</a:t>
            </a:r>
          </a:p>
          <a:p>
            <a:endParaRPr lang="es-MX" dirty="0"/>
          </a:p>
        </p:txBody>
      </p:sp>
      <p:sp>
        <p:nvSpPr>
          <p:cNvPr id="40" name="39 CuadroTexto"/>
          <p:cNvSpPr txBox="1"/>
          <p:nvPr/>
        </p:nvSpPr>
        <p:spPr>
          <a:xfrm>
            <a:off x="4286248" y="4357694"/>
            <a:ext cx="8709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Valores</a:t>
            </a:r>
          </a:p>
          <a:p>
            <a:pPr algn="ctr"/>
            <a:r>
              <a:rPr lang="es-MX" dirty="0" smtClean="0"/>
              <a:t>Críticos</a:t>
            </a:r>
          </a:p>
          <a:p>
            <a:endParaRPr lang="es-MX" dirty="0"/>
          </a:p>
        </p:txBody>
      </p:sp>
      <p:sp>
        <p:nvSpPr>
          <p:cNvPr id="43" name="42 Forma libre"/>
          <p:cNvSpPr/>
          <p:nvPr/>
        </p:nvSpPr>
        <p:spPr>
          <a:xfrm>
            <a:off x="6305550" y="4732338"/>
            <a:ext cx="1266825" cy="506412"/>
          </a:xfrm>
          <a:custGeom>
            <a:avLst/>
            <a:gdLst>
              <a:gd name="connsiteX0" fmla="*/ 0 w 1266825"/>
              <a:gd name="connsiteY0" fmla="*/ 506412 h 506412"/>
              <a:gd name="connsiteX1" fmla="*/ 657225 w 1266825"/>
              <a:gd name="connsiteY1" fmla="*/ 1587 h 506412"/>
              <a:gd name="connsiteX2" fmla="*/ 1266825 w 1266825"/>
              <a:gd name="connsiteY2" fmla="*/ 496887 h 506412"/>
              <a:gd name="connsiteX3" fmla="*/ 1266825 w 1266825"/>
              <a:gd name="connsiteY3" fmla="*/ 496887 h 506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66825" h="506412">
                <a:moveTo>
                  <a:pt x="0" y="506412"/>
                </a:moveTo>
                <a:cubicBezTo>
                  <a:pt x="223044" y="254793"/>
                  <a:pt x="446088" y="3175"/>
                  <a:pt x="657225" y="1587"/>
                </a:cubicBezTo>
                <a:cubicBezTo>
                  <a:pt x="868363" y="0"/>
                  <a:pt x="1266825" y="496887"/>
                  <a:pt x="1266825" y="496887"/>
                </a:cubicBezTo>
                <a:lnTo>
                  <a:pt x="1266825" y="49688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5" name="44 Conector recto"/>
          <p:cNvCxnSpPr/>
          <p:nvPr/>
        </p:nvCxnSpPr>
        <p:spPr>
          <a:xfrm>
            <a:off x="6215074" y="5357826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 rot="5400000">
            <a:off x="7215206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Forma libre"/>
          <p:cNvSpPr/>
          <p:nvPr/>
        </p:nvSpPr>
        <p:spPr>
          <a:xfrm flipH="1">
            <a:off x="7358081" y="5072074"/>
            <a:ext cx="280201" cy="285752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159375" y="5173663"/>
          <a:ext cx="298450" cy="165100"/>
        </p:xfrm>
        <a:graphic>
          <a:graphicData uri="http://schemas.openxmlformats.org/presentationml/2006/ole">
            <p:oleObj spid="_x0000_s7176" name="Ecuación" r:id="rId7" imgW="228600" imgH="126720" progId="Equation.3">
              <p:embed/>
            </p:oleObj>
          </a:graphicData>
        </a:graphic>
      </p:graphicFrame>
      <p:cxnSp>
        <p:nvCxnSpPr>
          <p:cNvPr id="48" name="47 Conector recto"/>
          <p:cNvCxnSpPr/>
          <p:nvPr/>
        </p:nvCxnSpPr>
        <p:spPr>
          <a:xfrm rot="5400000">
            <a:off x="6357950" y="5214950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64 Forma libre"/>
          <p:cNvSpPr/>
          <p:nvPr/>
        </p:nvSpPr>
        <p:spPr>
          <a:xfrm>
            <a:off x="6224911" y="5104786"/>
            <a:ext cx="280201" cy="243785"/>
          </a:xfrm>
          <a:custGeom>
            <a:avLst/>
            <a:gdLst>
              <a:gd name="connsiteX0" fmla="*/ 171127 w 280201"/>
              <a:gd name="connsiteY0" fmla="*/ 72052 h 243785"/>
              <a:gd name="connsiteX1" fmla="*/ 185414 w 280201"/>
              <a:gd name="connsiteY1" fmla="*/ 76814 h 243785"/>
              <a:gd name="connsiteX2" fmla="*/ 209227 w 280201"/>
              <a:gd name="connsiteY2" fmla="*/ 81577 h 243785"/>
              <a:gd name="connsiteX3" fmla="*/ 213989 w 280201"/>
              <a:gd name="connsiteY3" fmla="*/ 100627 h 243785"/>
              <a:gd name="connsiteX4" fmla="*/ 228277 w 280201"/>
              <a:gd name="connsiteY4" fmla="*/ 33952 h 243785"/>
              <a:gd name="connsiteX5" fmla="*/ 194939 w 280201"/>
              <a:gd name="connsiteY5" fmla="*/ 38714 h 243785"/>
              <a:gd name="connsiteX6" fmla="*/ 194939 w 280201"/>
              <a:gd name="connsiteY6" fmla="*/ 195877 h 243785"/>
              <a:gd name="connsiteX7" fmla="*/ 233039 w 280201"/>
              <a:gd name="connsiteY7" fmla="*/ 191114 h 243785"/>
              <a:gd name="connsiteX8" fmla="*/ 237802 w 280201"/>
              <a:gd name="connsiteY8" fmla="*/ 153014 h 243785"/>
              <a:gd name="connsiteX9" fmla="*/ 242564 w 280201"/>
              <a:gd name="connsiteY9" fmla="*/ 133964 h 243785"/>
              <a:gd name="connsiteX10" fmla="*/ 233039 w 280201"/>
              <a:gd name="connsiteY10" fmla="*/ 57764 h 243785"/>
              <a:gd name="connsiteX11" fmla="*/ 223514 w 280201"/>
              <a:gd name="connsiteY11" fmla="*/ 43477 h 243785"/>
              <a:gd name="connsiteX12" fmla="*/ 209227 w 280201"/>
              <a:gd name="connsiteY12" fmla="*/ 48239 h 243785"/>
              <a:gd name="connsiteX13" fmla="*/ 199702 w 280201"/>
              <a:gd name="connsiteY13" fmla="*/ 62527 h 243785"/>
              <a:gd name="connsiteX14" fmla="*/ 204464 w 280201"/>
              <a:gd name="connsiteY14" fmla="*/ 167302 h 243785"/>
              <a:gd name="connsiteX15" fmla="*/ 223514 w 280201"/>
              <a:gd name="connsiteY15" fmla="*/ 162539 h 243785"/>
              <a:gd name="connsiteX16" fmla="*/ 228277 w 280201"/>
              <a:gd name="connsiteY16" fmla="*/ 148252 h 243785"/>
              <a:gd name="connsiteX17" fmla="*/ 223514 w 280201"/>
              <a:gd name="connsiteY17" fmla="*/ 105389 h 243785"/>
              <a:gd name="connsiteX18" fmla="*/ 175889 w 280201"/>
              <a:gd name="connsiteY18" fmla="*/ 110152 h 243785"/>
              <a:gd name="connsiteX19" fmla="*/ 161602 w 280201"/>
              <a:gd name="connsiteY19" fmla="*/ 114914 h 243785"/>
              <a:gd name="connsiteX20" fmla="*/ 142552 w 280201"/>
              <a:gd name="connsiteY20" fmla="*/ 143489 h 243785"/>
              <a:gd name="connsiteX21" fmla="*/ 147314 w 280201"/>
              <a:gd name="connsiteY21" fmla="*/ 162539 h 243785"/>
              <a:gd name="connsiteX22" fmla="*/ 166364 w 280201"/>
              <a:gd name="connsiteY22" fmla="*/ 157777 h 243785"/>
              <a:gd name="connsiteX23" fmla="*/ 190177 w 280201"/>
              <a:gd name="connsiteY23" fmla="*/ 129202 h 243785"/>
              <a:gd name="connsiteX24" fmla="*/ 175889 w 280201"/>
              <a:gd name="connsiteY24" fmla="*/ 119677 h 243785"/>
              <a:gd name="connsiteX25" fmla="*/ 133027 w 280201"/>
              <a:gd name="connsiteY25" fmla="*/ 129202 h 243785"/>
              <a:gd name="connsiteX26" fmla="*/ 123502 w 280201"/>
              <a:gd name="connsiteY26" fmla="*/ 148252 h 243785"/>
              <a:gd name="connsiteX27" fmla="*/ 109214 w 280201"/>
              <a:gd name="connsiteY27" fmla="*/ 157777 h 243785"/>
              <a:gd name="connsiteX28" fmla="*/ 90164 w 280201"/>
              <a:gd name="connsiteY28" fmla="*/ 186352 h 243785"/>
              <a:gd name="connsiteX29" fmla="*/ 152077 w 280201"/>
              <a:gd name="connsiteY29" fmla="*/ 195877 h 243785"/>
              <a:gd name="connsiteX30" fmla="*/ 142552 w 280201"/>
              <a:gd name="connsiteY30" fmla="*/ 153014 h 243785"/>
              <a:gd name="connsiteX31" fmla="*/ 128264 w 280201"/>
              <a:gd name="connsiteY31" fmla="*/ 148252 h 243785"/>
              <a:gd name="connsiteX32" fmla="*/ 85402 w 280201"/>
              <a:gd name="connsiteY32" fmla="*/ 153014 h 243785"/>
              <a:gd name="connsiteX33" fmla="*/ 66352 w 280201"/>
              <a:gd name="connsiteY33" fmla="*/ 157777 h 243785"/>
              <a:gd name="connsiteX34" fmla="*/ 71114 w 280201"/>
              <a:gd name="connsiteY34" fmla="*/ 191114 h 243785"/>
              <a:gd name="connsiteX35" fmla="*/ 85402 w 280201"/>
              <a:gd name="connsiteY35" fmla="*/ 195877 h 243785"/>
              <a:gd name="connsiteX36" fmla="*/ 99689 w 280201"/>
              <a:gd name="connsiteY36" fmla="*/ 205402 h 243785"/>
              <a:gd name="connsiteX37" fmla="*/ 128264 w 280201"/>
              <a:gd name="connsiteY37" fmla="*/ 200639 h 243785"/>
              <a:gd name="connsiteX38" fmla="*/ 137789 w 280201"/>
              <a:gd name="connsiteY38" fmla="*/ 186352 h 243785"/>
              <a:gd name="connsiteX39" fmla="*/ 118739 w 280201"/>
              <a:gd name="connsiteY39" fmla="*/ 181589 h 243785"/>
              <a:gd name="connsiteX40" fmla="*/ 9202 w 280201"/>
              <a:gd name="connsiteY40" fmla="*/ 186352 h 243785"/>
              <a:gd name="connsiteX41" fmla="*/ 13964 w 280201"/>
              <a:gd name="connsiteY41" fmla="*/ 214927 h 243785"/>
              <a:gd name="connsiteX42" fmla="*/ 28252 w 280201"/>
              <a:gd name="connsiteY42" fmla="*/ 219689 h 243785"/>
              <a:gd name="connsiteX43" fmla="*/ 85402 w 280201"/>
              <a:gd name="connsiteY43" fmla="*/ 224452 h 243785"/>
              <a:gd name="connsiteX44" fmla="*/ 128264 w 280201"/>
              <a:gd name="connsiteY44" fmla="*/ 219689 h 243785"/>
              <a:gd name="connsiteX45" fmla="*/ 133027 w 280201"/>
              <a:gd name="connsiteY45" fmla="*/ 167302 h 243785"/>
              <a:gd name="connsiteX46" fmla="*/ 175889 w 280201"/>
              <a:gd name="connsiteY46" fmla="*/ 191114 h 243785"/>
              <a:gd name="connsiteX47" fmla="*/ 185414 w 280201"/>
              <a:gd name="connsiteY47" fmla="*/ 176827 h 243785"/>
              <a:gd name="connsiteX48" fmla="*/ 199702 w 280201"/>
              <a:gd name="connsiteY48" fmla="*/ 148252 h 243785"/>
              <a:gd name="connsiteX49" fmla="*/ 199702 w 280201"/>
              <a:gd name="connsiteY49" fmla="*/ 119677 h 243785"/>
              <a:gd name="connsiteX50" fmla="*/ 185414 w 280201"/>
              <a:gd name="connsiteY50" fmla="*/ 129202 h 243785"/>
              <a:gd name="connsiteX51" fmla="*/ 171127 w 280201"/>
              <a:gd name="connsiteY51" fmla="*/ 157777 h 243785"/>
              <a:gd name="connsiteX52" fmla="*/ 175889 w 280201"/>
              <a:gd name="connsiteY52" fmla="*/ 172064 h 243785"/>
              <a:gd name="connsiteX53" fmla="*/ 190177 w 280201"/>
              <a:gd name="connsiteY53" fmla="*/ 186352 h 243785"/>
              <a:gd name="connsiteX54" fmla="*/ 204464 w 280201"/>
              <a:gd name="connsiteY54" fmla="*/ 191114 h 243785"/>
              <a:gd name="connsiteX55" fmla="*/ 218752 w 280201"/>
              <a:gd name="connsiteY55" fmla="*/ 186352 h 243785"/>
              <a:gd name="connsiteX56" fmla="*/ 228277 w 280201"/>
              <a:gd name="connsiteY56" fmla="*/ 172064 h 243785"/>
              <a:gd name="connsiteX57" fmla="*/ 213989 w 280201"/>
              <a:gd name="connsiteY57" fmla="*/ 167302 h 243785"/>
              <a:gd name="connsiteX58" fmla="*/ 175889 w 280201"/>
              <a:gd name="connsiteY58" fmla="*/ 162539 h 243785"/>
              <a:gd name="connsiteX59" fmla="*/ 152077 w 280201"/>
              <a:gd name="connsiteY59" fmla="*/ 167302 h 243785"/>
              <a:gd name="connsiteX60" fmla="*/ 147314 w 280201"/>
              <a:gd name="connsiteY60" fmla="*/ 181589 h 243785"/>
              <a:gd name="connsiteX61" fmla="*/ 152077 w 280201"/>
              <a:gd name="connsiteY61" fmla="*/ 233977 h 243785"/>
              <a:gd name="connsiteX62" fmla="*/ 190177 w 280201"/>
              <a:gd name="connsiteY62" fmla="*/ 229214 h 243785"/>
              <a:gd name="connsiteX63" fmla="*/ 199702 w 280201"/>
              <a:gd name="connsiteY63" fmla="*/ 214927 h 243785"/>
              <a:gd name="connsiteX64" fmla="*/ 213989 w 280201"/>
              <a:gd name="connsiteY64" fmla="*/ 205402 h 243785"/>
              <a:gd name="connsiteX65" fmla="*/ 209227 w 280201"/>
              <a:gd name="connsiteY65" fmla="*/ 176827 h 243785"/>
              <a:gd name="connsiteX66" fmla="*/ 199702 w 280201"/>
              <a:gd name="connsiteY66" fmla="*/ 191114 h 243785"/>
              <a:gd name="connsiteX67" fmla="*/ 194939 w 280201"/>
              <a:gd name="connsiteY67" fmla="*/ 205402 h 243785"/>
              <a:gd name="connsiteX68" fmla="*/ 209227 w 280201"/>
              <a:gd name="connsiteY68" fmla="*/ 210164 h 243785"/>
              <a:gd name="connsiteX69" fmla="*/ 233039 w 280201"/>
              <a:gd name="connsiteY69" fmla="*/ 43477 h 243785"/>
              <a:gd name="connsiteX70" fmla="*/ 237802 w 280201"/>
              <a:gd name="connsiteY70" fmla="*/ 29189 h 243785"/>
              <a:gd name="connsiteX71" fmla="*/ 233039 w 280201"/>
              <a:gd name="connsiteY71" fmla="*/ 10139 h 243785"/>
              <a:gd name="connsiteX72" fmla="*/ 194939 w 280201"/>
              <a:gd name="connsiteY72" fmla="*/ 29189 h 243785"/>
              <a:gd name="connsiteX73" fmla="*/ 161602 w 280201"/>
              <a:gd name="connsiteY73" fmla="*/ 62527 h 243785"/>
              <a:gd name="connsiteX74" fmla="*/ 147314 w 280201"/>
              <a:gd name="connsiteY74" fmla="*/ 72052 h 243785"/>
              <a:gd name="connsiteX75" fmla="*/ 133027 w 280201"/>
              <a:gd name="connsiteY75" fmla="*/ 81577 h 243785"/>
              <a:gd name="connsiteX76" fmla="*/ 128264 w 280201"/>
              <a:gd name="connsiteY76" fmla="*/ 95864 h 243785"/>
              <a:gd name="connsiteX77" fmla="*/ 118739 w 280201"/>
              <a:gd name="connsiteY77" fmla="*/ 110152 h 243785"/>
              <a:gd name="connsiteX78" fmla="*/ 123502 w 280201"/>
              <a:gd name="connsiteY78" fmla="*/ 129202 h 243785"/>
              <a:gd name="connsiteX79" fmla="*/ 156839 w 280201"/>
              <a:gd name="connsiteY79" fmla="*/ 114914 h 243785"/>
              <a:gd name="connsiteX80" fmla="*/ 166364 w 280201"/>
              <a:gd name="connsiteY80" fmla="*/ 100627 h 243785"/>
              <a:gd name="connsiteX81" fmla="*/ 180652 w 280201"/>
              <a:gd name="connsiteY81" fmla="*/ 91102 h 243785"/>
              <a:gd name="connsiteX82" fmla="*/ 185414 w 280201"/>
              <a:gd name="connsiteY82" fmla="*/ 76814 h 243785"/>
              <a:gd name="connsiteX83" fmla="*/ 171127 w 280201"/>
              <a:gd name="connsiteY83" fmla="*/ 72052 h 243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280201" h="243785">
                <a:moveTo>
                  <a:pt x="171127" y="72052"/>
                </a:moveTo>
                <a:cubicBezTo>
                  <a:pt x="171127" y="72052"/>
                  <a:pt x="180544" y="75596"/>
                  <a:pt x="185414" y="76814"/>
                </a:cubicBezTo>
                <a:cubicBezTo>
                  <a:pt x="193267" y="78777"/>
                  <a:pt x="203008" y="76395"/>
                  <a:pt x="209227" y="81577"/>
                </a:cubicBezTo>
                <a:cubicBezTo>
                  <a:pt x="214255" y="85767"/>
                  <a:pt x="212402" y="94277"/>
                  <a:pt x="213989" y="100627"/>
                </a:cubicBezTo>
                <a:cubicBezTo>
                  <a:pt x="244226" y="94579"/>
                  <a:pt x="275275" y="96616"/>
                  <a:pt x="228277" y="33952"/>
                </a:cubicBezTo>
                <a:cubicBezTo>
                  <a:pt x="221542" y="24972"/>
                  <a:pt x="206052" y="37127"/>
                  <a:pt x="194939" y="38714"/>
                </a:cubicBezTo>
                <a:cubicBezTo>
                  <a:pt x="186253" y="90837"/>
                  <a:pt x="175933" y="140969"/>
                  <a:pt x="194939" y="195877"/>
                </a:cubicBezTo>
                <a:cubicBezTo>
                  <a:pt x="199126" y="207972"/>
                  <a:pt x="220339" y="192702"/>
                  <a:pt x="233039" y="191114"/>
                </a:cubicBezTo>
                <a:cubicBezTo>
                  <a:pt x="234627" y="178414"/>
                  <a:pt x="235698" y="165639"/>
                  <a:pt x="237802" y="153014"/>
                </a:cubicBezTo>
                <a:cubicBezTo>
                  <a:pt x="238878" y="146558"/>
                  <a:pt x="242564" y="140509"/>
                  <a:pt x="242564" y="133964"/>
                </a:cubicBezTo>
                <a:cubicBezTo>
                  <a:pt x="242564" y="123959"/>
                  <a:pt x="243099" y="77884"/>
                  <a:pt x="233039" y="57764"/>
                </a:cubicBezTo>
                <a:cubicBezTo>
                  <a:pt x="230479" y="52645"/>
                  <a:pt x="226689" y="48239"/>
                  <a:pt x="223514" y="43477"/>
                </a:cubicBezTo>
                <a:cubicBezTo>
                  <a:pt x="218752" y="45064"/>
                  <a:pt x="213147" y="45103"/>
                  <a:pt x="209227" y="48239"/>
                </a:cubicBezTo>
                <a:cubicBezTo>
                  <a:pt x="204757" y="51815"/>
                  <a:pt x="199931" y="56808"/>
                  <a:pt x="199702" y="62527"/>
                </a:cubicBezTo>
                <a:cubicBezTo>
                  <a:pt x="198305" y="97460"/>
                  <a:pt x="202877" y="132377"/>
                  <a:pt x="204464" y="167302"/>
                </a:cubicBezTo>
                <a:cubicBezTo>
                  <a:pt x="210814" y="165714"/>
                  <a:pt x="218403" y="166628"/>
                  <a:pt x="223514" y="162539"/>
                </a:cubicBezTo>
                <a:cubicBezTo>
                  <a:pt x="227434" y="159403"/>
                  <a:pt x="228277" y="153272"/>
                  <a:pt x="228277" y="148252"/>
                </a:cubicBezTo>
                <a:cubicBezTo>
                  <a:pt x="228277" y="133876"/>
                  <a:pt x="225102" y="119677"/>
                  <a:pt x="223514" y="105389"/>
                </a:cubicBezTo>
                <a:cubicBezTo>
                  <a:pt x="207639" y="106977"/>
                  <a:pt x="191658" y="107726"/>
                  <a:pt x="175889" y="110152"/>
                </a:cubicBezTo>
                <a:cubicBezTo>
                  <a:pt x="170927" y="110915"/>
                  <a:pt x="165152" y="111364"/>
                  <a:pt x="161602" y="114914"/>
                </a:cubicBezTo>
                <a:cubicBezTo>
                  <a:pt x="153507" y="123009"/>
                  <a:pt x="142552" y="143489"/>
                  <a:pt x="142552" y="143489"/>
                </a:cubicBezTo>
                <a:cubicBezTo>
                  <a:pt x="144139" y="149839"/>
                  <a:pt x="141701" y="159171"/>
                  <a:pt x="147314" y="162539"/>
                </a:cubicBezTo>
                <a:cubicBezTo>
                  <a:pt x="152927" y="165907"/>
                  <a:pt x="160681" y="161024"/>
                  <a:pt x="166364" y="157777"/>
                </a:cubicBezTo>
                <a:cubicBezTo>
                  <a:pt x="176236" y="152136"/>
                  <a:pt x="184108" y="138306"/>
                  <a:pt x="190177" y="129202"/>
                </a:cubicBezTo>
                <a:cubicBezTo>
                  <a:pt x="185414" y="126027"/>
                  <a:pt x="181578" y="120309"/>
                  <a:pt x="175889" y="119677"/>
                </a:cubicBezTo>
                <a:cubicBezTo>
                  <a:pt x="163313" y="118280"/>
                  <a:pt x="145583" y="125016"/>
                  <a:pt x="133027" y="129202"/>
                </a:cubicBezTo>
                <a:cubicBezTo>
                  <a:pt x="129852" y="135552"/>
                  <a:pt x="128047" y="142798"/>
                  <a:pt x="123502" y="148252"/>
                </a:cubicBezTo>
                <a:cubicBezTo>
                  <a:pt x="119838" y="152649"/>
                  <a:pt x="112389" y="153014"/>
                  <a:pt x="109214" y="157777"/>
                </a:cubicBezTo>
                <a:cubicBezTo>
                  <a:pt x="84611" y="194682"/>
                  <a:pt x="126035" y="162439"/>
                  <a:pt x="90164" y="186352"/>
                </a:cubicBezTo>
                <a:cubicBezTo>
                  <a:pt x="97232" y="207553"/>
                  <a:pt x="104169" y="243785"/>
                  <a:pt x="152077" y="195877"/>
                </a:cubicBezTo>
                <a:cubicBezTo>
                  <a:pt x="162426" y="185528"/>
                  <a:pt x="149098" y="166105"/>
                  <a:pt x="142552" y="153014"/>
                </a:cubicBezTo>
                <a:cubicBezTo>
                  <a:pt x="140307" y="148524"/>
                  <a:pt x="133027" y="149839"/>
                  <a:pt x="128264" y="148252"/>
                </a:cubicBezTo>
                <a:cubicBezTo>
                  <a:pt x="113977" y="149839"/>
                  <a:pt x="99610" y="150828"/>
                  <a:pt x="85402" y="153014"/>
                </a:cubicBezTo>
                <a:cubicBezTo>
                  <a:pt x="78933" y="154009"/>
                  <a:pt x="68650" y="151648"/>
                  <a:pt x="66352" y="157777"/>
                </a:cubicBezTo>
                <a:cubicBezTo>
                  <a:pt x="62410" y="168287"/>
                  <a:pt x="66094" y="181074"/>
                  <a:pt x="71114" y="191114"/>
                </a:cubicBezTo>
                <a:cubicBezTo>
                  <a:pt x="73359" y="195604"/>
                  <a:pt x="80912" y="193632"/>
                  <a:pt x="85402" y="195877"/>
                </a:cubicBezTo>
                <a:cubicBezTo>
                  <a:pt x="90521" y="198437"/>
                  <a:pt x="94927" y="202227"/>
                  <a:pt x="99689" y="205402"/>
                </a:cubicBezTo>
                <a:cubicBezTo>
                  <a:pt x="109214" y="203814"/>
                  <a:pt x="119627" y="204957"/>
                  <a:pt x="128264" y="200639"/>
                </a:cubicBezTo>
                <a:cubicBezTo>
                  <a:pt x="133383" y="198079"/>
                  <a:pt x="140349" y="191471"/>
                  <a:pt x="137789" y="186352"/>
                </a:cubicBezTo>
                <a:cubicBezTo>
                  <a:pt x="134862" y="180498"/>
                  <a:pt x="125089" y="183177"/>
                  <a:pt x="118739" y="181589"/>
                </a:cubicBezTo>
                <a:cubicBezTo>
                  <a:pt x="82227" y="183177"/>
                  <a:pt x="44028" y="175271"/>
                  <a:pt x="9202" y="186352"/>
                </a:cubicBezTo>
                <a:cubicBezTo>
                  <a:pt x="0" y="189280"/>
                  <a:pt x="9173" y="206543"/>
                  <a:pt x="13964" y="214927"/>
                </a:cubicBezTo>
                <a:cubicBezTo>
                  <a:pt x="16455" y="219286"/>
                  <a:pt x="23276" y="219026"/>
                  <a:pt x="28252" y="219689"/>
                </a:cubicBezTo>
                <a:cubicBezTo>
                  <a:pt x="47200" y="222215"/>
                  <a:pt x="66352" y="222864"/>
                  <a:pt x="85402" y="224452"/>
                </a:cubicBezTo>
                <a:cubicBezTo>
                  <a:pt x="99689" y="222864"/>
                  <a:pt x="114754" y="224602"/>
                  <a:pt x="128264" y="219689"/>
                </a:cubicBezTo>
                <a:cubicBezTo>
                  <a:pt x="147147" y="212822"/>
                  <a:pt x="133449" y="170676"/>
                  <a:pt x="133027" y="167302"/>
                </a:cubicBezTo>
                <a:cubicBezTo>
                  <a:pt x="117957" y="212512"/>
                  <a:pt x="113503" y="196786"/>
                  <a:pt x="175889" y="191114"/>
                </a:cubicBezTo>
                <a:cubicBezTo>
                  <a:pt x="179064" y="186352"/>
                  <a:pt x="182854" y="181946"/>
                  <a:pt x="185414" y="176827"/>
                </a:cubicBezTo>
                <a:cubicBezTo>
                  <a:pt x="205132" y="137393"/>
                  <a:pt x="172406" y="189195"/>
                  <a:pt x="199702" y="148252"/>
                </a:cubicBezTo>
                <a:cubicBezTo>
                  <a:pt x="200678" y="145322"/>
                  <a:pt x="211424" y="122607"/>
                  <a:pt x="199702" y="119677"/>
                </a:cubicBezTo>
                <a:cubicBezTo>
                  <a:pt x="194149" y="118289"/>
                  <a:pt x="190177" y="126027"/>
                  <a:pt x="185414" y="129202"/>
                </a:cubicBezTo>
                <a:cubicBezTo>
                  <a:pt x="180597" y="136428"/>
                  <a:pt x="171127" y="147916"/>
                  <a:pt x="171127" y="157777"/>
                </a:cubicBezTo>
                <a:cubicBezTo>
                  <a:pt x="171127" y="162797"/>
                  <a:pt x="173104" y="167887"/>
                  <a:pt x="175889" y="172064"/>
                </a:cubicBezTo>
                <a:cubicBezTo>
                  <a:pt x="179625" y="177668"/>
                  <a:pt x="184573" y="182616"/>
                  <a:pt x="190177" y="186352"/>
                </a:cubicBezTo>
                <a:cubicBezTo>
                  <a:pt x="194354" y="189137"/>
                  <a:pt x="199702" y="189527"/>
                  <a:pt x="204464" y="191114"/>
                </a:cubicBezTo>
                <a:cubicBezTo>
                  <a:pt x="209227" y="189527"/>
                  <a:pt x="214832" y="189488"/>
                  <a:pt x="218752" y="186352"/>
                </a:cubicBezTo>
                <a:cubicBezTo>
                  <a:pt x="223222" y="182776"/>
                  <a:pt x="229665" y="177617"/>
                  <a:pt x="228277" y="172064"/>
                </a:cubicBezTo>
                <a:cubicBezTo>
                  <a:pt x="227059" y="167194"/>
                  <a:pt x="218928" y="168200"/>
                  <a:pt x="213989" y="167302"/>
                </a:cubicBezTo>
                <a:cubicBezTo>
                  <a:pt x="201397" y="165012"/>
                  <a:pt x="188589" y="164127"/>
                  <a:pt x="175889" y="162539"/>
                </a:cubicBezTo>
                <a:cubicBezTo>
                  <a:pt x="167952" y="164127"/>
                  <a:pt x="158812" y="162812"/>
                  <a:pt x="152077" y="167302"/>
                </a:cubicBezTo>
                <a:cubicBezTo>
                  <a:pt x="147900" y="170087"/>
                  <a:pt x="147314" y="176569"/>
                  <a:pt x="147314" y="181589"/>
                </a:cubicBezTo>
                <a:cubicBezTo>
                  <a:pt x="147314" y="199124"/>
                  <a:pt x="150489" y="216514"/>
                  <a:pt x="152077" y="233977"/>
                </a:cubicBezTo>
                <a:cubicBezTo>
                  <a:pt x="164777" y="232389"/>
                  <a:pt x="178294" y="233967"/>
                  <a:pt x="190177" y="229214"/>
                </a:cubicBezTo>
                <a:cubicBezTo>
                  <a:pt x="195491" y="227088"/>
                  <a:pt x="195655" y="218974"/>
                  <a:pt x="199702" y="214927"/>
                </a:cubicBezTo>
                <a:cubicBezTo>
                  <a:pt x="203749" y="210880"/>
                  <a:pt x="209227" y="208577"/>
                  <a:pt x="213989" y="205402"/>
                </a:cubicBezTo>
                <a:cubicBezTo>
                  <a:pt x="212402" y="195877"/>
                  <a:pt x="216055" y="183655"/>
                  <a:pt x="209227" y="176827"/>
                </a:cubicBezTo>
                <a:cubicBezTo>
                  <a:pt x="205180" y="172780"/>
                  <a:pt x="202262" y="185995"/>
                  <a:pt x="199702" y="191114"/>
                </a:cubicBezTo>
                <a:cubicBezTo>
                  <a:pt x="197457" y="195604"/>
                  <a:pt x="196527" y="200639"/>
                  <a:pt x="194939" y="205402"/>
                </a:cubicBezTo>
                <a:cubicBezTo>
                  <a:pt x="199702" y="206989"/>
                  <a:pt x="204207" y="210164"/>
                  <a:pt x="209227" y="210164"/>
                </a:cubicBezTo>
                <a:cubicBezTo>
                  <a:pt x="280201" y="210164"/>
                  <a:pt x="231896" y="64626"/>
                  <a:pt x="233039" y="43477"/>
                </a:cubicBezTo>
                <a:cubicBezTo>
                  <a:pt x="233310" y="38464"/>
                  <a:pt x="236214" y="33952"/>
                  <a:pt x="237802" y="29189"/>
                </a:cubicBezTo>
                <a:cubicBezTo>
                  <a:pt x="236214" y="22839"/>
                  <a:pt x="239055" y="12717"/>
                  <a:pt x="233039" y="10139"/>
                </a:cubicBezTo>
                <a:cubicBezTo>
                  <a:pt x="209381" y="0"/>
                  <a:pt x="203560" y="16258"/>
                  <a:pt x="194939" y="29189"/>
                </a:cubicBezTo>
                <a:cubicBezTo>
                  <a:pt x="186557" y="54337"/>
                  <a:pt x="194354" y="40693"/>
                  <a:pt x="161602" y="62527"/>
                </a:cubicBezTo>
                <a:lnTo>
                  <a:pt x="147314" y="72052"/>
                </a:lnTo>
                <a:lnTo>
                  <a:pt x="133027" y="81577"/>
                </a:lnTo>
                <a:cubicBezTo>
                  <a:pt x="131439" y="86339"/>
                  <a:pt x="130509" y="91374"/>
                  <a:pt x="128264" y="95864"/>
                </a:cubicBezTo>
                <a:cubicBezTo>
                  <a:pt x="125704" y="100984"/>
                  <a:pt x="119548" y="104486"/>
                  <a:pt x="118739" y="110152"/>
                </a:cubicBezTo>
                <a:cubicBezTo>
                  <a:pt x="117813" y="116632"/>
                  <a:pt x="121914" y="122852"/>
                  <a:pt x="123502" y="129202"/>
                </a:cubicBezTo>
                <a:cubicBezTo>
                  <a:pt x="133427" y="125893"/>
                  <a:pt x="148994" y="121452"/>
                  <a:pt x="156839" y="114914"/>
                </a:cubicBezTo>
                <a:cubicBezTo>
                  <a:pt x="161236" y="111250"/>
                  <a:pt x="162317" y="104674"/>
                  <a:pt x="166364" y="100627"/>
                </a:cubicBezTo>
                <a:cubicBezTo>
                  <a:pt x="170412" y="96580"/>
                  <a:pt x="175889" y="94277"/>
                  <a:pt x="180652" y="91102"/>
                </a:cubicBezTo>
                <a:cubicBezTo>
                  <a:pt x="182239" y="86339"/>
                  <a:pt x="183169" y="81304"/>
                  <a:pt x="185414" y="76814"/>
                </a:cubicBezTo>
                <a:cubicBezTo>
                  <a:pt x="187974" y="71695"/>
                  <a:pt x="171127" y="72052"/>
                  <a:pt x="171127" y="72052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aphicFrame>
        <p:nvGraphicFramePr>
          <p:cNvPr id="7179" name="Object 9"/>
          <p:cNvGraphicFramePr>
            <a:graphicFrameLocks noChangeAspect="1"/>
          </p:cNvGraphicFramePr>
          <p:nvPr/>
        </p:nvGraphicFramePr>
        <p:xfrm>
          <a:off x="4016375" y="4102100"/>
          <a:ext cx="166688" cy="166688"/>
        </p:xfrm>
        <a:graphic>
          <a:graphicData uri="http://schemas.openxmlformats.org/presentationml/2006/ole">
            <p:oleObj spid="_x0000_s7179" name="Ecuación" r:id="rId8" imgW="126720" imgH="126720" progId="Equation.3">
              <p:embed/>
            </p:oleObj>
          </a:graphicData>
        </a:graphic>
      </p:graphicFrame>
      <p:graphicFrame>
        <p:nvGraphicFramePr>
          <p:cNvPr id="7180" name="Object 7"/>
          <p:cNvGraphicFramePr>
            <a:graphicFrameLocks noChangeAspect="1"/>
          </p:cNvGraphicFramePr>
          <p:nvPr/>
        </p:nvGraphicFramePr>
        <p:xfrm>
          <a:off x="6929438" y="5357813"/>
          <a:ext cx="141287" cy="198437"/>
        </p:xfrm>
        <a:graphic>
          <a:graphicData uri="http://schemas.openxmlformats.org/presentationml/2006/ole">
            <p:oleObj spid="_x0000_s7180" name="Ecuación" r:id="rId9" imgW="126720" imgH="177480" progId="Equation.3">
              <p:embed/>
            </p:oleObj>
          </a:graphicData>
        </a:graphic>
      </p:graphicFrame>
      <p:graphicFrame>
        <p:nvGraphicFramePr>
          <p:cNvPr id="7181" name="Object 9"/>
          <p:cNvGraphicFramePr>
            <a:graphicFrameLocks noChangeAspect="1"/>
          </p:cNvGraphicFramePr>
          <p:nvPr/>
        </p:nvGraphicFramePr>
        <p:xfrm>
          <a:off x="1733550" y="4572000"/>
          <a:ext cx="1471613" cy="987425"/>
        </p:xfrm>
        <a:graphic>
          <a:graphicData uri="http://schemas.openxmlformats.org/presentationml/2006/ole">
            <p:oleObj spid="_x0000_s7181" name="Ecuación" r:id="rId10" imgW="888840" imgH="596880" progId="Equation.3">
              <p:embed/>
            </p:oleObj>
          </a:graphicData>
        </a:graphic>
      </p:graphicFrame>
      <p:graphicFrame>
        <p:nvGraphicFramePr>
          <p:cNvPr id="7182" name="Object 8"/>
          <p:cNvGraphicFramePr>
            <a:graphicFrameLocks noChangeAspect="1"/>
          </p:cNvGraphicFramePr>
          <p:nvPr/>
        </p:nvGraphicFramePr>
        <p:xfrm>
          <a:off x="7296150" y="5457825"/>
          <a:ext cx="95250" cy="93663"/>
        </p:xfrm>
        <a:graphic>
          <a:graphicData uri="http://schemas.openxmlformats.org/presentationml/2006/ole">
            <p:oleObj spid="_x0000_s7182" name="Ecuación" r:id="rId11" imgW="126720" imgH="126720" progId="Equation.3">
              <p:embed/>
            </p:oleObj>
          </a:graphicData>
        </a:graphic>
      </p:graphicFrame>
      <p:graphicFrame>
        <p:nvGraphicFramePr>
          <p:cNvPr id="7184" name="Object 8"/>
          <p:cNvGraphicFramePr>
            <a:graphicFrameLocks noChangeAspect="1"/>
          </p:cNvGraphicFramePr>
          <p:nvPr/>
        </p:nvGraphicFramePr>
        <p:xfrm>
          <a:off x="6367463" y="5457825"/>
          <a:ext cx="171450" cy="93663"/>
        </p:xfrm>
        <a:graphic>
          <a:graphicData uri="http://schemas.openxmlformats.org/presentationml/2006/ole">
            <p:oleObj spid="_x0000_s7184" name="Ecuación" r:id="rId12" imgW="228600" imgH="126720" progId="Equation.3">
              <p:embed/>
            </p:oleObj>
          </a:graphicData>
        </a:graphic>
      </p:graphicFrame>
      <p:graphicFrame>
        <p:nvGraphicFramePr>
          <p:cNvPr id="7185" name="Object 5"/>
          <p:cNvGraphicFramePr>
            <a:graphicFrameLocks noChangeAspect="1"/>
          </p:cNvGraphicFramePr>
          <p:nvPr/>
        </p:nvGraphicFramePr>
        <p:xfrm>
          <a:off x="7500958" y="4857760"/>
          <a:ext cx="217469" cy="275321"/>
        </p:xfrm>
        <a:graphic>
          <a:graphicData uri="http://schemas.openxmlformats.org/presentationml/2006/ole">
            <p:oleObj spid="_x0000_s7185" name="Ecuación" r:id="rId13" imgW="241200" imgH="304560" progId="Equation.3">
              <p:embed/>
            </p:oleObj>
          </a:graphicData>
        </a:graphic>
      </p:graphicFrame>
      <p:graphicFrame>
        <p:nvGraphicFramePr>
          <p:cNvPr id="7186" name="Object 5"/>
          <p:cNvGraphicFramePr>
            <a:graphicFrameLocks noChangeAspect="1"/>
          </p:cNvGraphicFramePr>
          <p:nvPr/>
        </p:nvGraphicFramePr>
        <p:xfrm>
          <a:off x="6143636" y="4857760"/>
          <a:ext cx="217488" cy="274637"/>
        </p:xfrm>
        <a:graphic>
          <a:graphicData uri="http://schemas.openxmlformats.org/presentationml/2006/ole">
            <p:oleObj spid="_x0000_s7186" name="Ecuación" r:id="rId14" imgW="241200" imgH="304560" progId="Equation.3">
              <p:embed/>
            </p:oleObj>
          </a:graphicData>
        </a:graphic>
      </p:graphicFrame>
      <p:sp>
        <p:nvSpPr>
          <p:cNvPr id="68" name="67 Estrella de 5 puntas"/>
          <p:cNvSpPr/>
          <p:nvPr/>
        </p:nvSpPr>
        <p:spPr>
          <a:xfrm>
            <a:off x="1714480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2" name="71 Estrella de 5 puntas"/>
          <p:cNvSpPr/>
          <p:nvPr/>
        </p:nvSpPr>
        <p:spPr>
          <a:xfrm>
            <a:off x="4000496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3" name="72 Estrella de 5 puntas"/>
          <p:cNvSpPr/>
          <p:nvPr/>
        </p:nvSpPr>
        <p:spPr>
          <a:xfrm>
            <a:off x="4286248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" name="73 Estrella de 5 puntas"/>
          <p:cNvSpPr/>
          <p:nvPr/>
        </p:nvSpPr>
        <p:spPr>
          <a:xfrm>
            <a:off x="1714480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95 Estrella de 5 puntas"/>
          <p:cNvSpPr/>
          <p:nvPr/>
        </p:nvSpPr>
        <p:spPr>
          <a:xfrm>
            <a:off x="2000232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strella de 5 puntas"/>
          <p:cNvSpPr/>
          <p:nvPr/>
        </p:nvSpPr>
        <p:spPr>
          <a:xfrm>
            <a:off x="2285984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strella de 5 puntas"/>
          <p:cNvSpPr/>
          <p:nvPr/>
        </p:nvSpPr>
        <p:spPr>
          <a:xfrm>
            <a:off x="2571736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strella de 5 puntas"/>
          <p:cNvSpPr/>
          <p:nvPr/>
        </p:nvSpPr>
        <p:spPr>
          <a:xfrm>
            <a:off x="6286512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strella de 5 puntas"/>
          <p:cNvSpPr/>
          <p:nvPr/>
        </p:nvSpPr>
        <p:spPr>
          <a:xfrm>
            <a:off x="6572264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strella de 5 puntas"/>
          <p:cNvSpPr/>
          <p:nvPr/>
        </p:nvSpPr>
        <p:spPr>
          <a:xfrm>
            <a:off x="6858016" y="92867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strella de 5 puntas"/>
          <p:cNvSpPr/>
          <p:nvPr/>
        </p:nvSpPr>
        <p:spPr>
          <a:xfrm>
            <a:off x="4000496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Estrella de 5 puntas"/>
          <p:cNvSpPr/>
          <p:nvPr/>
        </p:nvSpPr>
        <p:spPr>
          <a:xfrm>
            <a:off x="4286248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strella de 5 puntas"/>
          <p:cNvSpPr/>
          <p:nvPr/>
        </p:nvSpPr>
        <p:spPr>
          <a:xfrm>
            <a:off x="4572000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5" name="104 Estrella de 5 puntas"/>
          <p:cNvSpPr/>
          <p:nvPr/>
        </p:nvSpPr>
        <p:spPr>
          <a:xfrm>
            <a:off x="4857752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6" name="105 Estrella de 5 puntas"/>
          <p:cNvSpPr/>
          <p:nvPr/>
        </p:nvSpPr>
        <p:spPr>
          <a:xfrm>
            <a:off x="5143504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106 Estrella de 5 puntas"/>
          <p:cNvSpPr/>
          <p:nvPr/>
        </p:nvSpPr>
        <p:spPr>
          <a:xfrm>
            <a:off x="6215074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8" name="107 Estrella de 5 puntas"/>
          <p:cNvSpPr/>
          <p:nvPr/>
        </p:nvSpPr>
        <p:spPr>
          <a:xfrm>
            <a:off x="6500826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9" name="108 Estrella de 5 puntas"/>
          <p:cNvSpPr/>
          <p:nvPr/>
        </p:nvSpPr>
        <p:spPr>
          <a:xfrm>
            <a:off x="6786578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0" name="109 Estrella de 5 puntas"/>
          <p:cNvSpPr/>
          <p:nvPr/>
        </p:nvSpPr>
        <p:spPr>
          <a:xfrm>
            <a:off x="7072330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1" name="110 Estrella de 5 puntas"/>
          <p:cNvSpPr/>
          <p:nvPr/>
        </p:nvSpPr>
        <p:spPr>
          <a:xfrm>
            <a:off x="7358082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2" name="111 Estrella de 5 puntas"/>
          <p:cNvSpPr/>
          <p:nvPr/>
        </p:nvSpPr>
        <p:spPr>
          <a:xfrm>
            <a:off x="7643834" y="3643314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072198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onector"/>
          <p:cNvSpPr/>
          <p:nvPr/>
        </p:nvSpPr>
        <p:spPr>
          <a:xfrm>
            <a:off x="6858016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onector"/>
          <p:cNvSpPr/>
          <p:nvPr/>
        </p:nvSpPr>
        <p:spPr>
          <a:xfrm>
            <a:off x="7072330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onector"/>
          <p:cNvSpPr/>
          <p:nvPr/>
        </p:nvSpPr>
        <p:spPr>
          <a:xfrm>
            <a:off x="728664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onector"/>
          <p:cNvSpPr/>
          <p:nvPr/>
        </p:nvSpPr>
        <p:spPr>
          <a:xfrm>
            <a:off x="6215074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6 Conector"/>
          <p:cNvSpPr/>
          <p:nvPr/>
        </p:nvSpPr>
        <p:spPr>
          <a:xfrm>
            <a:off x="6429388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Conector"/>
          <p:cNvSpPr/>
          <p:nvPr/>
        </p:nvSpPr>
        <p:spPr>
          <a:xfrm>
            <a:off x="6643702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6493397" y="4071942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  <p:sp>
        <p:nvSpPr>
          <p:cNvPr id="19" name="18 Conector"/>
          <p:cNvSpPr/>
          <p:nvPr/>
        </p:nvSpPr>
        <p:spPr>
          <a:xfrm>
            <a:off x="7500958" y="3571876"/>
            <a:ext cx="142876" cy="142876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Rectángulo"/>
          <p:cNvSpPr/>
          <p:nvPr/>
        </p:nvSpPr>
        <p:spPr>
          <a:xfrm>
            <a:off x="1500166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3786182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"/>
          <p:cNvSpPr/>
          <p:nvPr/>
        </p:nvSpPr>
        <p:spPr>
          <a:xfrm>
            <a:off x="6072198" y="714356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Rectángulo"/>
          <p:cNvSpPr/>
          <p:nvPr/>
        </p:nvSpPr>
        <p:spPr>
          <a:xfrm>
            <a:off x="3786182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Rectángulo"/>
          <p:cNvSpPr/>
          <p:nvPr/>
        </p:nvSpPr>
        <p:spPr>
          <a:xfrm>
            <a:off x="1500166" y="3429000"/>
            <a:ext cx="1928826" cy="25003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Triángulo isósceles"/>
          <p:cNvSpPr/>
          <p:nvPr/>
        </p:nvSpPr>
        <p:spPr>
          <a:xfrm>
            <a:off x="3929058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Triángulo isósceles"/>
          <p:cNvSpPr/>
          <p:nvPr/>
        </p:nvSpPr>
        <p:spPr>
          <a:xfrm>
            <a:off x="4143372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Triángulo isósceles"/>
          <p:cNvSpPr/>
          <p:nvPr/>
        </p:nvSpPr>
        <p:spPr>
          <a:xfrm>
            <a:off x="4357686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Triángulo isósceles"/>
          <p:cNvSpPr/>
          <p:nvPr/>
        </p:nvSpPr>
        <p:spPr>
          <a:xfrm>
            <a:off x="4572000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Triángulo isósceles"/>
          <p:cNvSpPr/>
          <p:nvPr/>
        </p:nvSpPr>
        <p:spPr>
          <a:xfrm>
            <a:off x="4786314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Triángulo isósceles"/>
          <p:cNvSpPr/>
          <p:nvPr/>
        </p:nvSpPr>
        <p:spPr>
          <a:xfrm>
            <a:off x="5000628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Triángulo isósceles"/>
          <p:cNvSpPr/>
          <p:nvPr/>
        </p:nvSpPr>
        <p:spPr>
          <a:xfrm>
            <a:off x="5214942" y="3571876"/>
            <a:ext cx="142876" cy="142876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CuadroTexto"/>
          <p:cNvSpPr txBox="1"/>
          <p:nvPr/>
        </p:nvSpPr>
        <p:spPr>
          <a:xfrm>
            <a:off x="4214810" y="4071942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  <p:sp>
        <p:nvSpPr>
          <p:cNvPr id="33" name="32 Más"/>
          <p:cNvSpPr/>
          <p:nvPr/>
        </p:nvSpPr>
        <p:spPr>
          <a:xfrm>
            <a:off x="1643042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Más"/>
          <p:cNvSpPr/>
          <p:nvPr/>
        </p:nvSpPr>
        <p:spPr>
          <a:xfrm>
            <a:off x="1857356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34 Más"/>
          <p:cNvSpPr/>
          <p:nvPr/>
        </p:nvSpPr>
        <p:spPr>
          <a:xfrm>
            <a:off x="2071670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Más"/>
          <p:cNvSpPr/>
          <p:nvPr/>
        </p:nvSpPr>
        <p:spPr>
          <a:xfrm>
            <a:off x="2285984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Más"/>
          <p:cNvSpPr/>
          <p:nvPr/>
        </p:nvSpPr>
        <p:spPr>
          <a:xfrm>
            <a:off x="2500298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Más"/>
          <p:cNvSpPr/>
          <p:nvPr/>
        </p:nvSpPr>
        <p:spPr>
          <a:xfrm>
            <a:off x="2714612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CuadroTexto"/>
          <p:cNvSpPr txBox="1"/>
          <p:nvPr/>
        </p:nvSpPr>
        <p:spPr>
          <a:xfrm>
            <a:off x="1857356" y="4000504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  <p:sp>
        <p:nvSpPr>
          <p:cNvPr id="40" name="39 Más"/>
          <p:cNvSpPr/>
          <p:nvPr/>
        </p:nvSpPr>
        <p:spPr>
          <a:xfrm>
            <a:off x="2928926" y="3571876"/>
            <a:ext cx="142876" cy="14287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Multiplicar"/>
          <p:cNvSpPr/>
          <p:nvPr/>
        </p:nvSpPr>
        <p:spPr>
          <a:xfrm>
            <a:off x="6215074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46 Multiplicar"/>
          <p:cNvSpPr/>
          <p:nvPr/>
        </p:nvSpPr>
        <p:spPr>
          <a:xfrm>
            <a:off x="6429388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47 Multiplicar"/>
          <p:cNvSpPr/>
          <p:nvPr/>
        </p:nvSpPr>
        <p:spPr>
          <a:xfrm>
            <a:off x="6643702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48 Multiplicar"/>
          <p:cNvSpPr/>
          <p:nvPr/>
        </p:nvSpPr>
        <p:spPr>
          <a:xfrm>
            <a:off x="6858016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49 Multiplicar"/>
          <p:cNvSpPr/>
          <p:nvPr/>
        </p:nvSpPr>
        <p:spPr>
          <a:xfrm>
            <a:off x="7072330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Multiplicar"/>
          <p:cNvSpPr/>
          <p:nvPr/>
        </p:nvSpPr>
        <p:spPr>
          <a:xfrm>
            <a:off x="7286644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51 Multiplicar"/>
          <p:cNvSpPr/>
          <p:nvPr/>
        </p:nvSpPr>
        <p:spPr>
          <a:xfrm>
            <a:off x="7500958" y="857232"/>
            <a:ext cx="214314" cy="214314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CuadroTexto"/>
          <p:cNvSpPr txBox="1"/>
          <p:nvPr/>
        </p:nvSpPr>
        <p:spPr>
          <a:xfrm>
            <a:off x="6500826" y="1428736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  <p:sp>
        <p:nvSpPr>
          <p:cNvPr id="60" name="59 Estrella de 4 puntas"/>
          <p:cNvSpPr/>
          <p:nvPr/>
        </p:nvSpPr>
        <p:spPr>
          <a:xfrm>
            <a:off x="4857752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60 Estrella de 4 puntas"/>
          <p:cNvSpPr/>
          <p:nvPr/>
        </p:nvSpPr>
        <p:spPr>
          <a:xfrm>
            <a:off x="4000496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61 Estrella de 4 puntas"/>
          <p:cNvSpPr/>
          <p:nvPr/>
        </p:nvSpPr>
        <p:spPr>
          <a:xfrm>
            <a:off x="4214810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3" name="62 Estrella de 4 puntas"/>
          <p:cNvSpPr/>
          <p:nvPr/>
        </p:nvSpPr>
        <p:spPr>
          <a:xfrm>
            <a:off x="4429124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Estrella de 4 puntas"/>
          <p:cNvSpPr/>
          <p:nvPr/>
        </p:nvSpPr>
        <p:spPr>
          <a:xfrm>
            <a:off x="4643438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64 Estrella de 4 puntas"/>
          <p:cNvSpPr/>
          <p:nvPr/>
        </p:nvSpPr>
        <p:spPr>
          <a:xfrm>
            <a:off x="5072066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CuadroTexto"/>
          <p:cNvSpPr txBox="1"/>
          <p:nvPr/>
        </p:nvSpPr>
        <p:spPr>
          <a:xfrm>
            <a:off x="4214810" y="1428736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  <p:sp>
        <p:nvSpPr>
          <p:cNvPr id="67" name="66 Estrella de 4 puntas"/>
          <p:cNvSpPr/>
          <p:nvPr/>
        </p:nvSpPr>
        <p:spPr>
          <a:xfrm>
            <a:off x="5286380" y="928670"/>
            <a:ext cx="71438" cy="7143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4" name="73 Estrella de 5 puntas"/>
          <p:cNvSpPr/>
          <p:nvPr/>
        </p:nvSpPr>
        <p:spPr>
          <a:xfrm>
            <a:off x="1643042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5" name="74 Estrella de 5 puntas"/>
          <p:cNvSpPr/>
          <p:nvPr/>
        </p:nvSpPr>
        <p:spPr>
          <a:xfrm>
            <a:off x="1928794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75 Estrella de 5 puntas"/>
          <p:cNvSpPr/>
          <p:nvPr/>
        </p:nvSpPr>
        <p:spPr>
          <a:xfrm>
            <a:off x="2214546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7" name="76 Estrella de 5 puntas"/>
          <p:cNvSpPr/>
          <p:nvPr/>
        </p:nvSpPr>
        <p:spPr>
          <a:xfrm>
            <a:off x="2500298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8" name="77 Estrella de 5 puntas"/>
          <p:cNvSpPr/>
          <p:nvPr/>
        </p:nvSpPr>
        <p:spPr>
          <a:xfrm>
            <a:off x="2786050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Estrella de 5 puntas"/>
          <p:cNvSpPr/>
          <p:nvPr/>
        </p:nvSpPr>
        <p:spPr>
          <a:xfrm>
            <a:off x="3071802" y="857232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0" name="79 Estrella de 5 puntas"/>
          <p:cNvSpPr/>
          <p:nvPr/>
        </p:nvSpPr>
        <p:spPr>
          <a:xfrm>
            <a:off x="2357422" y="2143116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1" name="80 CuadroTexto"/>
          <p:cNvSpPr txBox="1"/>
          <p:nvPr/>
        </p:nvSpPr>
        <p:spPr>
          <a:xfrm>
            <a:off x="2000232" y="1428736"/>
            <a:ext cx="988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Regla de</a:t>
            </a:r>
          </a:p>
          <a:p>
            <a:pPr algn="ctr"/>
            <a:r>
              <a:rPr lang="es-MX" dirty="0" smtClean="0"/>
              <a:t>decisión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91</Words>
  <Application>Microsoft Office PowerPoint</Application>
  <PresentationFormat>Presentación en pantalla (4:3)</PresentationFormat>
  <Paragraphs>79</Paragraphs>
  <Slides>7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Tema de Office</vt:lpstr>
      <vt:lpstr>Microsoft Editor de ecuaciones 3.0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RUBEN</dc:creator>
  <cp:lastModifiedBy>RUBEN</cp:lastModifiedBy>
  <cp:revision>11</cp:revision>
  <dcterms:created xsi:type="dcterms:W3CDTF">2010-02-19T21:57:31Z</dcterms:created>
  <dcterms:modified xsi:type="dcterms:W3CDTF">2010-02-19T23:36:10Z</dcterms:modified>
</cp:coreProperties>
</file>