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2BA9009-F9F5-4EC7-A833-BE3794511F71}" type="datetimeFigureOut">
              <a:rPr lang="es-ES" smtClean="0"/>
              <a:t>26/04/2012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61DA79B-408B-45D1-8635-10F76684D297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Los 7 hábitos de la gente altamente efectiva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Lo importante y no urgente</a:t>
            </a:r>
          </a:p>
          <a:p>
            <a:pPr lvl="1"/>
            <a:r>
              <a:rPr lang="es-MX" dirty="0" smtClean="0"/>
              <a:t>Planificación, fijar metas</a:t>
            </a:r>
          </a:p>
          <a:p>
            <a:pPr lvl="1"/>
            <a:r>
              <a:rPr lang="es-MX" dirty="0" smtClean="0"/>
              <a:t>La tarea que debe entregarse en una semana</a:t>
            </a:r>
          </a:p>
          <a:p>
            <a:pPr lvl="1"/>
            <a:r>
              <a:rPr lang="es-MX" dirty="0" smtClean="0"/>
              <a:t>Ejercicio</a:t>
            </a:r>
          </a:p>
          <a:p>
            <a:pPr lvl="1"/>
            <a:r>
              <a:rPr lang="es-MX" dirty="0" smtClean="0"/>
              <a:t>Relaciones</a:t>
            </a:r>
          </a:p>
          <a:p>
            <a:pPr lvl="1"/>
            <a:r>
              <a:rPr lang="es-MX" dirty="0" smtClean="0"/>
              <a:t>Descanso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3. Poner primero lo primero</a:t>
            </a:r>
            <a:endParaRPr lang="es-E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Lo no importante y urgente</a:t>
            </a:r>
          </a:p>
          <a:p>
            <a:pPr lvl="1"/>
            <a:r>
              <a:rPr lang="es-MX" dirty="0" smtClean="0"/>
              <a:t>Llamadas telefónicas que no son importantes</a:t>
            </a:r>
          </a:p>
          <a:p>
            <a:pPr lvl="1"/>
            <a:r>
              <a:rPr lang="es-MX" dirty="0" smtClean="0"/>
              <a:t>Interrupciones</a:t>
            </a:r>
          </a:p>
          <a:p>
            <a:pPr lvl="1"/>
            <a:r>
              <a:rPr lang="es-MX" dirty="0" smtClean="0"/>
              <a:t>Los problemas de los demás</a:t>
            </a:r>
          </a:p>
          <a:p>
            <a:pPr lvl="1"/>
            <a:r>
              <a:rPr lang="es-MX" dirty="0" smtClean="0"/>
              <a:t>Presión de los compañeros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3. Poner primero lo primero</a:t>
            </a: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Lo no importante y lo no urgente</a:t>
            </a:r>
          </a:p>
          <a:p>
            <a:pPr lvl="1"/>
            <a:r>
              <a:rPr lang="es-MX" dirty="0" smtClean="0"/>
              <a:t>Demasiada televisión</a:t>
            </a:r>
          </a:p>
          <a:p>
            <a:pPr lvl="1"/>
            <a:r>
              <a:rPr lang="es-MX" dirty="0" smtClean="0"/>
              <a:t>Llamadas telefónicas interminables</a:t>
            </a:r>
          </a:p>
          <a:p>
            <a:pPr lvl="1"/>
            <a:r>
              <a:rPr lang="es-MX" dirty="0" smtClean="0"/>
              <a:t>Demasiados juegos de computadora</a:t>
            </a:r>
          </a:p>
          <a:p>
            <a:pPr lvl="1"/>
            <a:r>
              <a:rPr lang="es-MX" dirty="0" smtClean="0"/>
              <a:t>Larga permanencia en el centro comercial</a:t>
            </a:r>
          </a:p>
          <a:p>
            <a:pPr lvl="1"/>
            <a:r>
              <a:rPr lang="es-MX" dirty="0" smtClean="0"/>
              <a:t>Perder el tiempo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3. Poner primero lo primero</a:t>
            </a: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Planifica semanalmente</a:t>
            </a:r>
          </a:p>
          <a:p>
            <a:r>
              <a:rPr lang="es-MX" dirty="0" smtClean="0"/>
              <a:t>Adáptate a diario</a:t>
            </a:r>
          </a:p>
          <a:p>
            <a:r>
              <a:rPr lang="es-MX" dirty="0" smtClean="0"/>
              <a:t>Nunca permitas que tus temores decidan por ti</a:t>
            </a:r>
          </a:p>
          <a:p>
            <a:r>
              <a:rPr lang="es-MX" dirty="0" smtClean="0"/>
              <a:t>Ganar significa levantarte cada vez que caigas</a:t>
            </a:r>
          </a:p>
          <a:p>
            <a:r>
              <a:rPr lang="es-MX" dirty="0" smtClean="0"/>
              <a:t>Sé fuerte en los momentos difíciles</a:t>
            </a:r>
          </a:p>
          <a:p>
            <a:r>
              <a:rPr lang="es-MX" dirty="0" smtClean="0"/>
              <a:t>Sobreponerse a la presión de los compañeros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Consigue una agenda</a:t>
            </a:r>
            <a:endParaRPr lang="es-E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028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Depósitos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Retiros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Cumplir promesas</a:t>
                      </a:r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Hacer pequeños actos de </a:t>
                      </a:r>
                    </a:p>
                    <a:p>
                      <a:r>
                        <a:rPr lang="es-MX" dirty="0" smtClean="0"/>
                        <a:t>Generosidad</a:t>
                      </a:r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Ser leal</a:t>
                      </a:r>
                    </a:p>
                    <a:p>
                      <a:endParaRPr lang="es-MX" dirty="0" smtClean="0"/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Escuchar</a:t>
                      </a:r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Disculparte</a:t>
                      </a:r>
                    </a:p>
                    <a:p>
                      <a:endParaRPr lang="es-MX" dirty="0" smtClean="0"/>
                    </a:p>
                    <a:p>
                      <a:r>
                        <a:rPr lang="es-MX" dirty="0" smtClean="0"/>
                        <a:t>Fijar expectativas claras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No cumplir</a:t>
                      </a:r>
                      <a:r>
                        <a:rPr lang="es-MX" baseline="0" dirty="0" smtClean="0"/>
                        <a:t> promesas</a:t>
                      </a:r>
                    </a:p>
                    <a:p>
                      <a:endParaRPr lang="es-MX" baseline="0" dirty="0" smtClean="0"/>
                    </a:p>
                    <a:p>
                      <a:r>
                        <a:rPr lang="es-MX" baseline="0" dirty="0" smtClean="0"/>
                        <a:t>Cuidar sólo de ti mismo</a:t>
                      </a:r>
                    </a:p>
                    <a:p>
                      <a:endParaRPr lang="es-MX" baseline="0" dirty="0" smtClean="0"/>
                    </a:p>
                    <a:p>
                      <a:endParaRPr lang="es-MX" baseline="0" dirty="0" smtClean="0"/>
                    </a:p>
                    <a:p>
                      <a:r>
                        <a:rPr lang="es-MX" baseline="0" dirty="0" smtClean="0"/>
                        <a:t>Decir chismes y no guardar secretos</a:t>
                      </a:r>
                    </a:p>
                    <a:p>
                      <a:endParaRPr lang="es-MX" baseline="0" dirty="0" smtClean="0"/>
                    </a:p>
                    <a:p>
                      <a:r>
                        <a:rPr lang="es-MX" baseline="0" dirty="0" smtClean="0"/>
                        <a:t>No escuchar</a:t>
                      </a:r>
                    </a:p>
                    <a:p>
                      <a:endParaRPr lang="es-MX" baseline="0" dirty="0" smtClean="0"/>
                    </a:p>
                    <a:p>
                      <a:r>
                        <a:rPr lang="es-MX" baseline="0" dirty="0" smtClean="0"/>
                        <a:t>Ser arrogante</a:t>
                      </a:r>
                    </a:p>
                    <a:p>
                      <a:endParaRPr lang="es-MX" baseline="0" dirty="0" smtClean="0"/>
                    </a:p>
                    <a:p>
                      <a:r>
                        <a:rPr lang="es-MX" baseline="0" dirty="0" smtClean="0"/>
                        <a:t>Fijar falsas expectativas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Cuenta de Banco personal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 vida es un buffet de todo lo que puedas comer</a:t>
            </a:r>
          </a:p>
          <a:p>
            <a:r>
              <a:rPr lang="es-MX" dirty="0" smtClean="0"/>
              <a:t>El orgullo no obtiene placer por poseer algo, sino por humillar al prójimo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4. Pensar ganar-ganar</a:t>
            </a:r>
            <a:endParaRPr lang="es-E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Utiliza a otras personas, física o emocionalmente para tus propios propósitos egoístas</a:t>
            </a:r>
          </a:p>
          <a:p>
            <a:r>
              <a:rPr lang="es-MX" dirty="0" smtClean="0"/>
              <a:t>Trata de avanzar a expensas de los demás</a:t>
            </a:r>
          </a:p>
          <a:p>
            <a:r>
              <a:rPr lang="es-MX" dirty="0" smtClean="0"/>
              <a:t>Difundir rumores sobre otra persona</a:t>
            </a:r>
          </a:p>
          <a:p>
            <a:r>
              <a:rPr lang="es-MX" dirty="0" smtClean="0"/>
              <a:t>Insistir como siempre en salirte con la tuya, sin que importen los sentimientos de los demás</a:t>
            </a:r>
          </a:p>
          <a:p>
            <a:r>
              <a:rPr lang="es-MX" dirty="0" smtClean="0"/>
              <a:t>Sentir celos o envidia cuando les sucedo algo bueno a otro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Ganar-perder</a:t>
            </a:r>
            <a:endParaRPr lang="es-E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Dejar ser pisoteado</a:t>
            </a:r>
          </a:p>
          <a:p>
            <a:r>
              <a:rPr lang="es-MX" dirty="0" smtClean="0"/>
              <a:t>Ser débil</a:t>
            </a:r>
          </a:p>
          <a:p>
            <a:r>
              <a:rPr lang="es-MX" dirty="0" smtClean="0"/>
              <a:t>No decir lo que sientes</a:t>
            </a:r>
          </a:p>
          <a:p>
            <a:r>
              <a:rPr lang="es-MX" dirty="0" smtClean="0"/>
              <a:t>Ceder a todo</a:t>
            </a:r>
          </a:p>
          <a:p>
            <a:r>
              <a:rPr lang="es-MX" dirty="0" smtClean="0"/>
              <a:t>Ceder a la presión de los compañeros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Perder-ganar</a:t>
            </a:r>
            <a:endParaRPr lang="es-E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Cuando se reúnen dos personas ganar-perder</a:t>
            </a:r>
          </a:p>
          <a:p>
            <a:r>
              <a:rPr lang="es-MX" dirty="0" smtClean="0"/>
              <a:t>Resultado de pelear, discutir y desquitarse</a:t>
            </a:r>
          </a:p>
          <a:p>
            <a:r>
              <a:rPr lang="es-MX" dirty="0" smtClean="0"/>
              <a:t>Resultado de no hablar pacíficamente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Perder-perder</a:t>
            </a:r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Ganar primero la victoria privada</a:t>
            </a:r>
          </a:p>
          <a:p>
            <a:pPr lvl="1"/>
            <a:r>
              <a:rPr lang="es-MX" dirty="0" smtClean="0"/>
              <a:t>Toma la responsabilidad de tu propia vida</a:t>
            </a:r>
          </a:p>
          <a:p>
            <a:pPr lvl="1"/>
            <a:r>
              <a:rPr lang="es-MX" dirty="0" smtClean="0"/>
              <a:t>Idea un plan</a:t>
            </a:r>
          </a:p>
          <a:p>
            <a:pPr lvl="1"/>
            <a:r>
              <a:rPr lang="es-MX" dirty="0" smtClean="0"/>
              <a:t>Disfruta de los demás</a:t>
            </a:r>
          </a:p>
          <a:p>
            <a:r>
              <a:rPr lang="es-MX" dirty="0" smtClean="0"/>
              <a:t>Evitar los tumores gemelos</a:t>
            </a:r>
          </a:p>
          <a:p>
            <a:pPr lvl="2"/>
            <a:r>
              <a:rPr lang="es-MX" dirty="0" smtClean="0"/>
              <a:t>Competir</a:t>
            </a:r>
          </a:p>
          <a:p>
            <a:pPr lvl="2"/>
            <a:r>
              <a:rPr lang="es-MX" dirty="0" smtClean="0"/>
              <a:t>Comparar</a:t>
            </a:r>
          </a:p>
          <a:p>
            <a:r>
              <a:rPr lang="es-MX" dirty="0" smtClean="0"/>
              <a:t>Trata primero de comprender y después ser comprendido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Ganar-ganar: el buffet de come todo lo que quieras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Decisiones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1. Ser proactivo</a:t>
            </a:r>
            <a:endParaRPr lang="es-ES" dirty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331640" y="2276872"/>
          <a:ext cx="6696744" cy="3384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48372"/>
                <a:gridCol w="3348372"/>
              </a:tblGrid>
              <a:tr h="472389">
                <a:tc>
                  <a:txBody>
                    <a:bodyPr/>
                    <a:lstStyle/>
                    <a:p>
                      <a:r>
                        <a:rPr lang="es-MX" dirty="0" smtClean="0"/>
                        <a:t>Reactivas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Proactivas</a:t>
                      </a:r>
                      <a:endParaRPr lang="es-ES" dirty="0"/>
                    </a:p>
                  </a:txBody>
                  <a:tcPr/>
                </a:tc>
              </a:tr>
              <a:tr h="2911987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dirty="0" smtClean="0"/>
                        <a:t>Dile las cosas en la cara y luego pégale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dirty="0" smtClean="0"/>
                        <a:t>Entra en depresión profunda por lo que te</a:t>
                      </a:r>
                      <a:r>
                        <a:rPr lang="es-MX" baseline="0" dirty="0" smtClean="0"/>
                        <a:t> dijo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baseline="0" dirty="0" smtClean="0"/>
                        <a:t>Decide que es una mentirosa y aplícale la ley del hielo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baseline="0" dirty="0" smtClean="0"/>
                        <a:t>Difunde terribles rumores sobre ella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dirty="0" smtClean="0"/>
                        <a:t>Perdónala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s-MX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dirty="0" smtClean="0"/>
                        <a:t>Habla</a:t>
                      </a:r>
                      <a:r>
                        <a:rPr lang="es-MX" baseline="0" dirty="0" smtClean="0"/>
                        <a:t> con ella y dile calmadamente lo que sientes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baseline="0" dirty="0" smtClean="0"/>
                        <a:t>Ignora sus debilidades y dale una segunda oportunidad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Seguridad</a:t>
            </a:r>
          </a:p>
          <a:p>
            <a:r>
              <a:rPr lang="es-MX" dirty="0" smtClean="0"/>
              <a:t>Confianza</a:t>
            </a:r>
          </a:p>
          <a:p>
            <a:r>
              <a:rPr lang="es-MX" dirty="0" smtClean="0"/>
              <a:t>Pensamientos felices y serenos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Los frutos del espíritu ganar-ganar</a:t>
            </a:r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Escucha con tus ojos, corazón y oídos</a:t>
            </a:r>
          </a:p>
          <a:p>
            <a:pPr lvl="1"/>
            <a:r>
              <a:rPr lang="es-MX" dirty="0" smtClean="0"/>
              <a:t>7% palabras</a:t>
            </a:r>
          </a:p>
          <a:p>
            <a:pPr lvl="1"/>
            <a:r>
              <a:rPr lang="es-MX" dirty="0" smtClean="0"/>
              <a:t>40% tono/sentimiento</a:t>
            </a:r>
          </a:p>
          <a:p>
            <a:pPr lvl="1"/>
            <a:r>
              <a:rPr lang="es-MX" dirty="0" smtClean="0"/>
              <a:t>53% lenguaje corporal</a:t>
            </a:r>
          </a:p>
          <a:p>
            <a:r>
              <a:rPr lang="es-MX" dirty="0" smtClean="0"/>
              <a:t>Ponte en su lugar</a:t>
            </a:r>
          </a:p>
          <a:p>
            <a:r>
              <a:rPr lang="es-MX" dirty="0" smtClean="0"/>
              <a:t>Sé cálido, atento y amable</a:t>
            </a:r>
          </a:p>
          <a:p>
            <a:r>
              <a:rPr lang="es-MX" dirty="0" smtClean="0"/>
              <a:t>Escucha o tu lengua te dejara sordo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5. Busca primero entender, luego ser entendido</a:t>
            </a:r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¿Qué es lo que mis papás consideran un depósito?</a:t>
            </a:r>
          </a:p>
          <a:p>
            <a:pPr lvl="1"/>
            <a:r>
              <a:rPr lang="es-MX" dirty="0" smtClean="0"/>
              <a:t>Lavar platos</a:t>
            </a:r>
          </a:p>
          <a:p>
            <a:pPr lvl="1"/>
            <a:r>
              <a:rPr lang="es-MX" dirty="0" smtClean="0"/>
              <a:t>Sacar la basura</a:t>
            </a:r>
          </a:p>
          <a:p>
            <a:pPr lvl="1"/>
            <a:r>
              <a:rPr lang="es-MX" dirty="0" smtClean="0"/>
              <a:t>Llegar a casa a tiempo</a:t>
            </a:r>
          </a:p>
          <a:p>
            <a:pPr lvl="2">
              <a:buNone/>
            </a:pPr>
            <a:r>
              <a:rPr lang="es-MX" dirty="0" smtClean="0"/>
              <a:t>Llamarlos si viven lejos</a:t>
            </a:r>
          </a:p>
          <a:p>
            <a:r>
              <a:rPr lang="es-MX" dirty="0" smtClean="0"/>
              <a:t>Ponte en su lugar</a:t>
            </a:r>
          </a:p>
          <a:p>
            <a:r>
              <a:rPr lang="es-MX" dirty="0" smtClean="0"/>
              <a:t>Busca ser entendido</a:t>
            </a:r>
          </a:p>
          <a:p>
            <a:r>
              <a:rPr lang="es-MX" dirty="0" smtClean="0"/>
              <a:t>Pide retroalimentación</a:t>
            </a:r>
          </a:p>
          <a:p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Comunicación con los padres</a:t>
            </a:r>
            <a:endParaRPr lang="es-E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147248" cy="4152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3624"/>
                <a:gridCol w="4073624"/>
              </a:tblGrid>
              <a:tr h="692006"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Sinergía</a:t>
                      </a:r>
                      <a:r>
                        <a:rPr lang="es-MX" dirty="0" smtClean="0"/>
                        <a:t> 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err="1" smtClean="0"/>
                        <a:t>Sinergía</a:t>
                      </a:r>
                      <a:r>
                        <a:rPr lang="es-MX" baseline="0" dirty="0" smtClean="0"/>
                        <a:t> no es</a:t>
                      </a:r>
                      <a:endParaRPr lang="es-ES" dirty="0"/>
                    </a:p>
                  </a:txBody>
                  <a:tcPr/>
                </a:tc>
              </a:tr>
              <a:tr h="692006">
                <a:tc>
                  <a:txBody>
                    <a:bodyPr/>
                    <a:lstStyle/>
                    <a:p>
                      <a:r>
                        <a:rPr lang="es-MX" dirty="0" smtClean="0"/>
                        <a:t>Celebrar</a:t>
                      </a:r>
                      <a:r>
                        <a:rPr lang="es-MX" baseline="0" dirty="0" smtClean="0"/>
                        <a:t> diferencias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Tolerar diferencias</a:t>
                      </a:r>
                      <a:endParaRPr lang="es-ES" dirty="0"/>
                    </a:p>
                  </a:txBody>
                  <a:tcPr/>
                </a:tc>
              </a:tr>
              <a:tr h="692006">
                <a:tc>
                  <a:txBody>
                    <a:bodyPr/>
                    <a:lstStyle/>
                    <a:p>
                      <a:r>
                        <a:rPr lang="es-MX" dirty="0" smtClean="0"/>
                        <a:t>Trabajo en equipo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Trabajar independientemente</a:t>
                      </a:r>
                      <a:endParaRPr lang="es-ES" dirty="0"/>
                    </a:p>
                  </a:txBody>
                  <a:tcPr/>
                </a:tc>
              </a:tr>
              <a:tr h="692006">
                <a:tc>
                  <a:txBody>
                    <a:bodyPr/>
                    <a:lstStyle/>
                    <a:p>
                      <a:r>
                        <a:rPr lang="es-MX" dirty="0" smtClean="0"/>
                        <a:t>Tener</a:t>
                      </a:r>
                      <a:r>
                        <a:rPr lang="es-MX" baseline="0" dirty="0" smtClean="0"/>
                        <a:t> la mente abierta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Pensar que siempre tienes la razón</a:t>
                      </a:r>
                      <a:endParaRPr lang="es-ES" dirty="0"/>
                    </a:p>
                  </a:txBody>
                  <a:tcPr/>
                </a:tc>
              </a:tr>
              <a:tr h="692006">
                <a:tc>
                  <a:txBody>
                    <a:bodyPr/>
                    <a:lstStyle/>
                    <a:p>
                      <a:r>
                        <a:rPr lang="es-MX" dirty="0" smtClean="0"/>
                        <a:t>Hallar formas nuevas y mejores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Hacer</a:t>
                      </a:r>
                      <a:r>
                        <a:rPr lang="es-MX" baseline="0" dirty="0" smtClean="0"/>
                        <a:t> siempre lo mismo</a:t>
                      </a:r>
                      <a:endParaRPr lang="es-ES" dirty="0"/>
                    </a:p>
                  </a:txBody>
                  <a:tcPr/>
                </a:tc>
              </a:tr>
              <a:tr h="692006">
                <a:tc>
                  <a:txBody>
                    <a:bodyPr/>
                    <a:lstStyle/>
                    <a:p>
                      <a:r>
                        <a:rPr lang="es-MX" dirty="0" smtClean="0"/>
                        <a:t>Celebrar la diversidad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dirty="0" smtClean="0"/>
                        <a:t>Evitar la diversidad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6. </a:t>
            </a:r>
            <a:r>
              <a:rPr lang="es-MX" dirty="0" err="1" smtClean="0"/>
              <a:t>Sinergizar</a:t>
            </a:r>
            <a:endParaRPr lang="es-E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Cuerpo: ejercitarse, comer saludablemente, dormir bien, descansar.</a:t>
            </a:r>
          </a:p>
          <a:p>
            <a:r>
              <a:rPr lang="es-MX" dirty="0" smtClean="0"/>
              <a:t>Mente: leer, educarse, escribir, aprender nuevas habilidades.</a:t>
            </a:r>
          </a:p>
          <a:p>
            <a:r>
              <a:rPr lang="es-MX" dirty="0" smtClean="0"/>
              <a:t>Corazón: formar relaciones, prestar servicios, reír.</a:t>
            </a:r>
          </a:p>
          <a:p>
            <a:r>
              <a:rPr lang="es-MX" dirty="0" smtClean="0"/>
              <a:t>Alma: Meditar, tener un diario, rezar, ver medios de comunicación de calidad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7. Afilar la sierra</a:t>
            </a:r>
            <a:endParaRPr lang="es-E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/>
              <a:t>No estas listo para tener sexo sí</a:t>
            </a:r>
          </a:p>
          <a:p>
            <a:pPr lvl="1"/>
            <a:r>
              <a:rPr lang="es-MX" dirty="0" smtClean="0"/>
              <a:t>Piensas que el sexo es igual al amor</a:t>
            </a:r>
          </a:p>
          <a:p>
            <a:pPr lvl="1"/>
            <a:r>
              <a:rPr lang="es-MX" dirty="0" smtClean="0"/>
              <a:t>Te sientes presionado</a:t>
            </a:r>
          </a:p>
          <a:p>
            <a:pPr lvl="1"/>
            <a:r>
              <a:rPr lang="es-MX" dirty="0" smtClean="0"/>
              <a:t>Piensas que los demás lo hacen</a:t>
            </a:r>
          </a:p>
          <a:p>
            <a:pPr lvl="1"/>
            <a:r>
              <a:rPr lang="es-MX" dirty="0" smtClean="0"/>
              <a:t>No tienes datos sobre el embarazo</a:t>
            </a:r>
          </a:p>
          <a:p>
            <a:pPr lvl="1"/>
            <a:r>
              <a:rPr lang="es-MX" dirty="0" smtClean="0"/>
              <a:t>No comprendes cómo funcionan los anticonceptivos</a:t>
            </a:r>
          </a:p>
          <a:p>
            <a:pPr lvl="1"/>
            <a:r>
              <a:rPr lang="es-MX" dirty="0" smtClean="0"/>
              <a:t>Va en contra de tus creencias morales o religiosas</a:t>
            </a:r>
          </a:p>
          <a:p>
            <a:pPr lvl="1"/>
            <a:r>
              <a:rPr lang="es-MX" dirty="0" smtClean="0"/>
              <a:t>Lo lamentarás el día siguiente</a:t>
            </a:r>
          </a:p>
          <a:p>
            <a:pPr lvl="1"/>
            <a:r>
              <a:rPr lang="es-MX" dirty="0" smtClean="0"/>
              <a:t>Te sentirás avergonzada</a:t>
            </a:r>
          </a:p>
          <a:p>
            <a:pPr lvl="1"/>
            <a:r>
              <a:rPr lang="es-MX" dirty="0" smtClean="0"/>
              <a:t>NO puedes mantener a un hijo</a:t>
            </a:r>
          </a:p>
          <a:p>
            <a:pPr lvl="1"/>
            <a:r>
              <a:rPr lang="es-MX" dirty="0" smtClean="0"/>
              <a:t>No puedes mantenerte a ti mismo</a:t>
            </a:r>
          </a:p>
          <a:p>
            <a:pPr lvl="1"/>
            <a:r>
              <a:rPr lang="es-MX" dirty="0" smtClean="0"/>
              <a:t>Piensas que eso los mantendrá juntos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Esta bien esperar</a:t>
            </a:r>
            <a:endParaRPr lang="es-E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No puedes dejar huellas en las arenas del tiempo si estás sentado en tu trasero. ¿Y quién quiere dejar huellas de su trasero en las arenas </a:t>
            </a:r>
            <a:r>
              <a:rPr lang="es-MX" smtClean="0"/>
              <a:t>del tiempo?</a:t>
            </a:r>
            <a:endParaRPr lang="es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s-MX" dirty="0" smtClean="0"/>
                        <a:t>Proactiva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smtClean="0"/>
                        <a:t>Reactiva</a:t>
                      </a:r>
                      <a:endParaRPr lang="es-E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dirty="0" smtClean="0"/>
                        <a:t>No se ofenden fácilmente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dirty="0" smtClean="0"/>
                        <a:t>Toman la responsabilidad de sus decisiones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dirty="0" smtClean="0"/>
                        <a:t>Piensan antes de actuar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dirty="0" smtClean="0"/>
                        <a:t>Vuelven a hacer el intento cuando sucede</a:t>
                      </a:r>
                      <a:r>
                        <a:rPr lang="es-MX" baseline="0" dirty="0" smtClean="0"/>
                        <a:t> algo malo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baseline="0" dirty="0" smtClean="0"/>
                        <a:t>Siempre hallan la forma de que las cosas sucedan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baseline="0" dirty="0" smtClean="0"/>
                        <a:t>Se concentran en las cosas en las que pueden hacer algo, y no se preocupan por aquello sobre lo que no tienen control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dirty="0" smtClean="0"/>
                        <a:t>Se</a:t>
                      </a:r>
                      <a:r>
                        <a:rPr lang="es-MX" baseline="0" dirty="0" smtClean="0"/>
                        <a:t> ofenden fácilmente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baseline="0" dirty="0" smtClean="0"/>
                        <a:t>Culpan a los demás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baseline="0" dirty="0" smtClean="0"/>
                        <a:t>Se enojan y dicen cosas que después lamentan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baseline="0" dirty="0" smtClean="0"/>
                        <a:t>Se quejan y lloran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baseline="0" dirty="0" smtClean="0"/>
                        <a:t>Esperan a que las cosas les sucedan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s-MX" baseline="0" dirty="0" smtClean="0"/>
                        <a:t>Cambian únicamente cuando nos les queda otra</a:t>
                      </a:r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Personalidades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Que fracase o tenga éxito, no será obra de nadie más que mía. Yo soy la fuerza</a:t>
            </a:r>
          </a:p>
          <a:p>
            <a:r>
              <a:rPr lang="es-MX" dirty="0" smtClean="0"/>
              <a:t>Actúa. No permitas que otros tomen tus decisiones.</a:t>
            </a:r>
          </a:p>
          <a:p>
            <a:r>
              <a:rPr lang="es-MX" dirty="0" smtClean="0"/>
              <a:t>Conciencia.  Puedo escuchar mi voz interna para distinguir lo que esta bien de lo que esta mal.</a:t>
            </a:r>
          </a:p>
          <a:p>
            <a:r>
              <a:rPr lang="es-MX" dirty="0" smtClean="0"/>
              <a:t>La decisión es tuya.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Yo soy la fuerza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Ten confianza en ti mismo y en todos los que te rodean</a:t>
            </a:r>
          </a:p>
          <a:p>
            <a:r>
              <a:rPr lang="es-MX" dirty="0" smtClean="0"/>
              <a:t>Sé generoso, cortés y respetuoso con los demás.</a:t>
            </a:r>
          </a:p>
          <a:p>
            <a:r>
              <a:rPr lang="es-MX" dirty="0" smtClean="0"/>
              <a:t>Fija metas que puedas alcanzar.</a:t>
            </a:r>
          </a:p>
          <a:p>
            <a:r>
              <a:rPr lang="es-MX" dirty="0" smtClean="0"/>
              <a:t>Nunca pierdas de vista estas metas.</a:t>
            </a:r>
          </a:p>
          <a:p>
            <a:r>
              <a:rPr lang="es-MX" dirty="0" smtClean="0"/>
              <a:t>Nunca des por hechas las cosas simples de la vida.</a:t>
            </a:r>
          </a:p>
          <a:p>
            <a:r>
              <a:rPr lang="es-MX" dirty="0" smtClean="0"/>
              <a:t>Aprecia las diferencias con los demás y considera sus diferencias como una ventaja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 Comenzar con el fin en la mente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Haz preguntas</a:t>
            </a:r>
          </a:p>
          <a:p>
            <a:r>
              <a:rPr lang="es-MX" dirty="0" smtClean="0"/>
              <a:t>Aspira cada día a lograr la interdependencia</a:t>
            </a:r>
          </a:p>
          <a:p>
            <a:r>
              <a:rPr lang="es-MX" dirty="0" smtClean="0"/>
              <a:t>Recuerda que antes de cambiar a otro primero debes cambiarte a ti mismo</a:t>
            </a:r>
          </a:p>
          <a:p>
            <a:r>
              <a:rPr lang="es-MX" dirty="0" smtClean="0"/>
              <a:t>Habla con tus actos y no con tus palabras</a:t>
            </a:r>
          </a:p>
          <a:p>
            <a:r>
              <a:rPr lang="es-MX" dirty="0" smtClean="0"/>
              <a:t>Aparta tiempo para ayudar a los que son menos afortunados que tú, o a quienes tuvieron un mal día</a:t>
            </a:r>
          </a:p>
          <a:p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2. Comenzar con el fin en la mente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s-MX" dirty="0" smtClean="0"/>
              <a:t>La colección de citas</a:t>
            </a:r>
          </a:p>
          <a:p>
            <a:pPr lvl="1"/>
            <a:r>
              <a:rPr lang="es-MX" dirty="0" smtClean="0"/>
              <a:t>Nada menos</a:t>
            </a:r>
          </a:p>
          <a:p>
            <a:r>
              <a:rPr lang="es-MX" dirty="0" smtClean="0"/>
              <a:t>La tormenta de ideas</a:t>
            </a:r>
          </a:p>
          <a:p>
            <a:pPr lvl="1"/>
            <a:r>
              <a:rPr lang="es-MX" dirty="0" smtClean="0"/>
              <a:t>Cuidar del mundo, de la vida de las personas, de mí.</a:t>
            </a:r>
          </a:p>
          <a:p>
            <a:pPr lvl="1"/>
            <a:r>
              <a:rPr lang="es-MX" dirty="0" smtClean="0"/>
              <a:t>Amar a mi misma, a mi familia, a mi mundo, al conocimiento, al aprendizaje, a la vida.</a:t>
            </a:r>
          </a:p>
          <a:p>
            <a:pPr lvl="1"/>
            <a:r>
              <a:rPr lang="es-MX" dirty="0" smtClean="0"/>
              <a:t>Luchar por mis creencias, por mis pasiones, por los logros, por hacer el bien, por ser honesta conmigo misma, contra la apatía</a:t>
            </a:r>
          </a:p>
          <a:p>
            <a:pPr lvl="1"/>
            <a:r>
              <a:rPr lang="es-MX" dirty="0" smtClean="0"/>
              <a:t>Mover el tapete, no dejar que el tapete me sacuda a mi</a:t>
            </a:r>
          </a:p>
          <a:p>
            <a:pPr lvl="1"/>
            <a:r>
              <a:rPr lang="es-MX" dirty="0" smtClean="0"/>
              <a:t>Ser una roca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Comenzar con tu enunciado de misión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No eres ninguna etiqueta</a:t>
            </a:r>
          </a:p>
          <a:p>
            <a:r>
              <a:rPr lang="es-MX" dirty="0" smtClean="0"/>
              <a:t>Nunca abandones todo</a:t>
            </a:r>
          </a:p>
          <a:p>
            <a:r>
              <a:rPr lang="es-MX" dirty="0" smtClean="0"/>
              <a:t>Con mucha frecuencia, al querer ser más populares y ser parte del grupo, perdemos de vista las cosas que son mucho más importantes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Tres advertencias</a:t>
            </a:r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Lo importante y urgente: el moroso</a:t>
            </a:r>
          </a:p>
          <a:p>
            <a:pPr lvl="1"/>
            <a:r>
              <a:rPr lang="es-MX" dirty="0" smtClean="0"/>
              <a:t>Examen mañana</a:t>
            </a:r>
          </a:p>
          <a:p>
            <a:pPr lvl="1"/>
            <a:r>
              <a:rPr lang="es-MX" dirty="0" smtClean="0"/>
              <a:t>Amigos lastimados</a:t>
            </a:r>
          </a:p>
          <a:p>
            <a:pPr lvl="1"/>
            <a:r>
              <a:rPr lang="es-MX" dirty="0" smtClean="0"/>
              <a:t>Llegar tarde al trabajo</a:t>
            </a:r>
          </a:p>
          <a:p>
            <a:pPr lvl="1"/>
            <a:r>
              <a:rPr lang="es-MX" dirty="0" smtClean="0"/>
              <a:t>Proyectos que deben terminarse hoy</a:t>
            </a:r>
          </a:p>
          <a:p>
            <a:pPr lvl="1"/>
            <a:r>
              <a:rPr lang="es-MX" dirty="0" smtClean="0"/>
              <a:t>El coche se descompone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3. Poner primero lo primero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78</TotalTime>
  <Words>1127</Words>
  <Application>Microsoft Office PowerPoint</Application>
  <PresentationFormat>Presentación en pantalla (4:3)</PresentationFormat>
  <Paragraphs>202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7" baseType="lpstr">
      <vt:lpstr>Concurrencia</vt:lpstr>
      <vt:lpstr>Los 7 hábitos de la gente altamente efectiva</vt:lpstr>
      <vt:lpstr>1. Ser proactivo</vt:lpstr>
      <vt:lpstr>Personalidades</vt:lpstr>
      <vt:lpstr>Yo soy la fuerza</vt:lpstr>
      <vt:lpstr>2. Comenzar con el fin en la mente</vt:lpstr>
      <vt:lpstr>2. Comenzar con el fin en la mente</vt:lpstr>
      <vt:lpstr>Comenzar con tu enunciado de misión</vt:lpstr>
      <vt:lpstr>Tres advertencias</vt:lpstr>
      <vt:lpstr>3. Poner primero lo primero</vt:lpstr>
      <vt:lpstr>3. Poner primero lo primero</vt:lpstr>
      <vt:lpstr>3. Poner primero lo primero</vt:lpstr>
      <vt:lpstr>3. Poner primero lo primero</vt:lpstr>
      <vt:lpstr>Consigue una agenda</vt:lpstr>
      <vt:lpstr>Cuenta de Banco personal</vt:lpstr>
      <vt:lpstr>4. Pensar ganar-ganar</vt:lpstr>
      <vt:lpstr>Ganar-perder</vt:lpstr>
      <vt:lpstr>Perder-ganar</vt:lpstr>
      <vt:lpstr>Perder-perder</vt:lpstr>
      <vt:lpstr>Ganar-ganar: el buffet de come todo lo que quieras</vt:lpstr>
      <vt:lpstr>Los frutos del espíritu ganar-ganar</vt:lpstr>
      <vt:lpstr>5. Busca primero entender, luego ser entendido</vt:lpstr>
      <vt:lpstr>Comunicación con los padres</vt:lpstr>
      <vt:lpstr>6. Sinergizar</vt:lpstr>
      <vt:lpstr>7. Afilar la sierra</vt:lpstr>
      <vt:lpstr>Esta bien esperar</vt:lpstr>
      <vt:lpstr>Diapositiva 26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7 hábitos de la gente altamente efectiva</dc:title>
  <dc:creator>PERSONAL</dc:creator>
  <cp:lastModifiedBy>PERSONAL</cp:lastModifiedBy>
  <cp:revision>11</cp:revision>
  <dcterms:created xsi:type="dcterms:W3CDTF">2012-04-26T22:00:24Z</dcterms:created>
  <dcterms:modified xsi:type="dcterms:W3CDTF">2012-04-26T23:19:16Z</dcterms:modified>
</cp:coreProperties>
</file>