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44388-39FE-4E93-917A-5ACB7AD2CE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/>
              <a:t>Physical</a:t>
            </a:r>
            <a:r>
              <a:rPr lang="es-MX" dirty="0"/>
              <a:t> </a:t>
            </a:r>
            <a:r>
              <a:rPr lang="es-MX" dirty="0" err="1"/>
              <a:t>description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71F386-DF77-441A-B8AB-4CEAFAEA2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/>
              <a:t>Teacher</a:t>
            </a:r>
            <a:r>
              <a:rPr lang="es-MX" dirty="0"/>
              <a:t>. Gabriela de la Llata</a:t>
            </a:r>
          </a:p>
        </p:txBody>
      </p:sp>
    </p:spTree>
    <p:extLst>
      <p:ext uri="{BB962C8B-B14F-4D97-AF65-F5344CB8AC3E}">
        <p14:creationId xmlns:p14="http://schemas.microsoft.com/office/powerpoint/2010/main" val="28784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47E1D-E2EF-469B-A81A-02E001D63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err="1"/>
              <a:t>To</a:t>
            </a:r>
            <a:r>
              <a:rPr lang="es-MX" sz="4000" dirty="0"/>
              <a:t> describe </a:t>
            </a:r>
            <a:r>
              <a:rPr lang="es-MX" sz="4000" dirty="0" err="1"/>
              <a:t>Hair</a:t>
            </a:r>
            <a:r>
              <a:rPr lang="es-MX" sz="4000" dirty="0"/>
              <a:t> and </a:t>
            </a:r>
            <a:r>
              <a:rPr lang="es-MX" sz="4000" dirty="0" err="1"/>
              <a:t>Eyes</a:t>
            </a:r>
            <a:r>
              <a:rPr lang="es-MX" sz="4000" dirty="0"/>
              <a:t>, </a:t>
            </a:r>
            <a:r>
              <a:rPr lang="es-MX" sz="4000" dirty="0" err="1"/>
              <a:t>also</a:t>
            </a:r>
            <a:r>
              <a:rPr lang="es-MX" sz="4000" dirty="0"/>
              <a:t> </a:t>
            </a:r>
            <a:r>
              <a:rPr lang="es-MX" sz="4000" dirty="0" err="1"/>
              <a:t>lips,nose</a:t>
            </a:r>
            <a:r>
              <a:rPr lang="es-MX" sz="4000" dirty="0"/>
              <a:t>, </a:t>
            </a:r>
            <a:r>
              <a:rPr lang="es-MX" sz="4000" dirty="0" err="1"/>
              <a:t>face</a:t>
            </a:r>
            <a:r>
              <a:rPr lang="es-MX" sz="4000" dirty="0"/>
              <a:t>, </a:t>
            </a:r>
            <a:r>
              <a:rPr lang="es-MX" sz="4000" dirty="0" err="1"/>
              <a:t>ears</a:t>
            </a:r>
            <a:r>
              <a:rPr lang="es-MX" sz="4000" dirty="0"/>
              <a:t> ( </a:t>
            </a:r>
            <a:r>
              <a:rPr lang="es-MX" sz="4000" dirty="0" err="1"/>
              <a:t>Have</a:t>
            </a:r>
            <a:r>
              <a:rPr lang="es-MX" sz="4000" dirty="0"/>
              <a:t>/Has)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D20E22-48E3-471D-9F00-EE7CE72F0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9287"/>
            <a:ext cx="9601200" cy="4118113"/>
          </a:xfrm>
        </p:spPr>
        <p:txBody>
          <a:bodyPr>
            <a:normAutofit fontScale="92500" lnSpcReduction="10000"/>
          </a:bodyPr>
          <a:lstStyle/>
          <a:p>
            <a:r>
              <a:rPr lang="es-MX" b="1" u="sng" dirty="0" err="1"/>
              <a:t>Pronouns</a:t>
            </a:r>
            <a:r>
              <a:rPr lang="es-MX" b="1" u="sng" dirty="0"/>
              <a:t>:</a:t>
            </a:r>
            <a:r>
              <a:rPr lang="es-MX" b="1" dirty="0"/>
              <a:t>            </a:t>
            </a:r>
            <a:r>
              <a:rPr lang="es-MX" b="1" u="sng" dirty="0" err="1"/>
              <a:t>Verb</a:t>
            </a:r>
            <a:r>
              <a:rPr lang="es-MX" b="1" u="sng" dirty="0"/>
              <a:t> </a:t>
            </a:r>
            <a:r>
              <a:rPr lang="es-MX" b="1" dirty="0"/>
              <a:t> </a:t>
            </a:r>
            <a:r>
              <a:rPr lang="es-MX" dirty="0"/>
              <a:t>                               </a:t>
            </a:r>
            <a:r>
              <a:rPr lang="es-MX" b="1" u="sng" dirty="0" err="1"/>
              <a:t>Adjectives</a:t>
            </a:r>
            <a:r>
              <a:rPr lang="es-MX" b="1" dirty="0"/>
              <a:t>:                                             </a:t>
            </a:r>
            <a:r>
              <a:rPr lang="es-MX" b="1" u="sng" dirty="0" err="1"/>
              <a:t>Nouns</a:t>
            </a:r>
            <a:r>
              <a:rPr lang="es-MX" b="1" u="sng" dirty="0"/>
              <a:t>:</a:t>
            </a:r>
          </a:p>
          <a:p>
            <a:r>
              <a:rPr lang="es-MX" dirty="0"/>
              <a:t>I</a:t>
            </a:r>
          </a:p>
          <a:p>
            <a:r>
              <a:rPr lang="es-MX" dirty="0"/>
              <a:t>WE            +          </a:t>
            </a:r>
            <a:r>
              <a:rPr lang="es-MX" b="1" dirty="0">
                <a:solidFill>
                  <a:srgbClr val="FF0000"/>
                </a:solidFill>
              </a:rPr>
              <a:t>HAVE (</a:t>
            </a:r>
            <a:r>
              <a:rPr lang="es-MX" b="1" dirty="0" err="1">
                <a:solidFill>
                  <a:srgbClr val="FF0000"/>
                </a:solidFill>
              </a:rPr>
              <a:t>got</a:t>
            </a:r>
            <a:r>
              <a:rPr lang="es-MX" b="1" dirty="0">
                <a:solidFill>
                  <a:srgbClr val="FF0000"/>
                </a:solidFill>
              </a:rPr>
              <a:t> )     </a:t>
            </a:r>
            <a:r>
              <a:rPr lang="es-MX" b="1" dirty="0">
                <a:solidFill>
                  <a:srgbClr val="0070C0"/>
                </a:solidFill>
              </a:rPr>
              <a:t>LONG, SHORT, STRAIGHT, BROWN, WAVY, CURLY    </a:t>
            </a:r>
            <a:r>
              <a:rPr lang="es-MX" b="1" dirty="0">
                <a:solidFill>
                  <a:schemeClr val="tx1"/>
                </a:solidFill>
              </a:rPr>
              <a:t>HAIR</a:t>
            </a:r>
          </a:p>
          <a:p>
            <a:r>
              <a:rPr lang="es-MX" dirty="0"/>
              <a:t>YOU  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GREEN, SMALL, BIG, ROUND, HAZEL                      </a:t>
            </a:r>
            <a:r>
              <a:rPr lang="es-MX" b="1" dirty="0">
                <a:solidFill>
                  <a:schemeClr val="tx1"/>
                </a:solidFill>
              </a:rPr>
              <a:t>EYES</a:t>
            </a:r>
          </a:p>
          <a:p>
            <a:r>
              <a:rPr lang="es-MX" dirty="0"/>
              <a:t>THEY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ROUND, OVAL, SQUARE, LONG                                </a:t>
            </a:r>
            <a:r>
              <a:rPr lang="es-MX" b="1" dirty="0"/>
              <a:t>FACE  </a:t>
            </a:r>
            <a:r>
              <a:rPr lang="es-MX" dirty="0"/>
              <a:t>                                                         </a:t>
            </a:r>
            <a:endParaRPr lang="es-MX" b="1" dirty="0"/>
          </a:p>
          <a:p>
            <a:pPr marL="0" indent="0">
              <a:buNone/>
            </a:pPr>
            <a:r>
              <a:rPr lang="es-MX" dirty="0"/>
              <a:t>               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SMALL, STRAIGHT, HOOKED, POINTED                  </a:t>
            </a:r>
            <a:r>
              <a:rPr lang="es-MX" b="1" dirty="0">
                <a:solidFill>
                  <a:schemeClr val="tx1"/>
                </a:solidFill>
              </a:rPr>
              <a:t>NOSE</a:t>
            </a:r>
          </a:p>
          <a:p>
            <a:r>
              <a:rPr lang="es-MX" dirty="0"/>
              <a:t>HE</a:t>
            </a:r>
          </a:p>
          <a:p>
            <a:r>
              <a:rPr lang="es-MX" dirty="0"/>
              <a:t>SHE           +        </a:t>
            </a:r>
            <a:r>
              <a:rPr lang="es-MX" b="1" dirty="0">
                <a:solidFill>
                  <a:srgbClr val="FF0000"/>
                </a:solidFill>
              </a:rPr>
              <a:t>HAS   (</a:t>
            </a:r>
            <a:r>
              <a:rPr lang="es-MX" b="1" dirty="0" err="1">
                <a:solidFill>
                  <a:srgbClr val="FF0000"/>
                </a:solidFill>
              </a:rPr>
              <a:t>got</a:t>
            </a:r>
            <a:r>
              <a:rPr lang="es-MX" b="1" dirty="0">
                <a:solidFill>
                  <a:srgbClr val="FF0000"/>
                </a:solidFill>
              </a:rPr>
              <a:t>)       </a:t>
            </a:r>
            <a:r>
              <a:rPr lang="es-MX" b="1" dirty="0">
                <a:solidFill>
                  <a:srgbClr val="0070C0"/>
                </a:solidFill>
              </a:rPr>
              <a:t>FULL, THIN,  SMALL, LARGE                 </a:t>
            </a:r>
            <a:r>
              <a:rPr lang="es-MX" b="1" dirty="0">
                <a:solidFill>
                  <a:schemeClr val="tx1"/>
                </a:solidFill>
              </a:rPr>
              <a:t>LIPS AND MOUTH     </a:t>
            </a:r>
          </a:p>
          <a:p>
            <a:r>
              <a:rPr lang="es-MX" dirty="0"/>
              <a:t>IT      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BIG, SMALL                                                              </a:t>
            </a:r>
            <a:r>
              <a:rPr lang="es-MX" b="1" dirty="0">
                <a:solidFill>
                  <a:schemeClr val="tx1"/>
                </a:solidFill>
              </a:rPr>
              <a:t>EARS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tx1"/>
                </a:solidFill>
              </a:rPr>
              <a:t>                                                                                                   MOUSTACHE, FRECKLES,BEARD</a:t>
            </a:r>
            <a:r>
              <a:rPr lang="es-MX" b="1" dirty="0">
                <a:solidFill>
                  <a:srgbClr val="0070C0"/>
                </a:solidFill>
              </a:rPr>
              <a:t>    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67EA04ED-0A10-44B9-9A36-884AE9C84455}"/>
              </a:ext>
            </a:extLst>
          </p:cNvPr>
          <p:cNvSpPr/>
          <p:nvPr/>
        </p:nvSpPr>
        <p:spPr>
          <a:xfrm>
            <a:off x="4876800" y="2478157"/>
            <a:ext cx="159026" cy="31275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96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8C04F-6B35-4DB7-B49A-EA67A822C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/>
              <a:t>To</a:t>
            </a:r>
            <a:r>
              <a:rPr lang="es-MX" dirty="0"/>
              <a:t> describe </a:t>
            </a:r>
            <a:r>
              <a:rPr lang="es-MX" dirty="0" err="1"/>
              <a:t>body</a:t>
            </a:r>
            <a:r>
              <a:rPr lang="es-MX" dirty="0"/>
              <a:t> </a:t>
            </a:r>
            <a:r>
              <a:rPr lang="es-MX" dirty="0" err="1"/>
              <a:t>built</a:t>
            </a:r>
            <a:r>
              <a:rPr lang="es-MX" dirty="0"/>
              <a:t>, </a:t>
            </a:r>
            <a:r>
              <a:rPr lang="es-MX" dirty="0" err="1"/>
              <a:t>age</a:t>
            </a:r>
            <a:r>
              <a:rPr lang="es-MX" dirty="0"/>
              <a:t>, skin color, </a:t>
            </a:r>
            <a:r>
              <a:rPr lang="es-MX" dirty="0" err="1"/>
              <a:t>height</a:t>
            </a:r>
            <a:r>
              <a:rPr lang="es-MX" dirty="0"/>
              <a:t>, </a:t>
            </a:r>
            <a:r>
              <a:rPr lang="es-MX" dirty="0" err="1"/>
              <a:t>weight</a:t>
            </a:r>
            <a:r>
              <a:rPr lang="es-MX" dirty="0"/>
              <a:t>   (</a:t>
            </a:r>
            <a:r>
              <a:rPr lang="es-MX" dirty="0" err="1"/>
              <a:t>verb</a:t>
            </a:r>
            <a:r>
              <a:rPr lang="es-MX" dirty="0"/>
              <a:t> “</a:t>
            </a:r>
            <a:r>
              <a:rPr lang="es-MX" dirty="0" err="1"/>
              <a:t>to</a:t>
            </a:r>
            <a:r>
              <a:rPr lang="es-MX" dirty="0"/>
              <a:t> be”)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5CDAC4-CEFB-4B87-A6C8-D50B94975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5999"/>
            <a:ext cx="9693965" cy="40617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b="1" dirty="0" err="1"/>
              <a:t>Pronouns</a:t>
            </a:r>
            <a:r>
              <a:rPr lang="es-MX" dirty="0"/>
              <a:t>:    </a:t>
            </a:r>
            <a:r>
              <a:rPr lang="es-MX" b="1" dirty="0"/>
              <a:t> </a:t>
            </a:r>
            <a:r>
              <a:rPr lang="es-MX" b="1" dirty="0" err="1"/>
              <a:t>Verb</a:t>
            </a:r>
            <a:r>
              <a:rPr lang="es-MX" b="1" dirty="0"/>
              <a:t>                                  </a:t>
            </a:r>
            <a:r>
              <a:rPr lang="es-MX" b="1" dirty="0" err="1"/>
              <a:t>Adjectives</a:t>
            </a:r>
            <a:endParaRPr lang="es-MX" b="1" dirty="0"/>
          </a:p>
          <a:p>
            <a:r>
              <a:rPr lang="es-MX" dirty="0"/>
              <a:t>I        +     </a:t>
            </a:r>
            <a:r>
              <a:rPr lang="es-MX" b="1" dirty="0">
                <a:solidFill>
                  <a:srgbClr val="FF0000"/>
                </a:solidFill>
              </a:rPr>
              <a:t>AM  </a:t>
            </a:r>
            <a:r>
              <a:rPr lang="es-MX" dirty="0"/>
              <a:t>                     </a:t>
            </a:r>
            <a:r>
              <a:rPr lang="es-MX" b="1" dirty="0">
                <a:solidFill>
                  <a:srgbClr val="0070C0"/>
                </a:solidFill>
              </a:rPr>
              <a:t>TALL, SHORT, MEDIUM HEIGHT    </a:t>
            </a:r>
            <a:r>
              <a:rPr lang="es-MX" b="1" dirty="0">
                <a:solidFill>
                  <a:schemeClr val="tx1"/>
                </a:solidFill>
              </a:rPr>
              <a:t>(</a:t>
            </a:r>
            <a:r>
              <a:rPr lang="es-MX" b="1" dirty="0" err="1">
                <a:solidFill>
                  <a:schemeClr val="tx1"/>
                </a:solidFill>
              </a:rPr>
              <a:t>Height</a:t>
            </a:r>
            <a:r>
              <a:rPr lang="es-MX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s-MX" b="1" dirty="0">
              <a:solidFill>
                <a:schemeClr val="tx1"/>
              </a:solidFill>
            </a:endParaRPr>
          </a:p>
          <a:p>
            <a:r>
              <a:rPr lang="es-MX" dirty="0"/>
              <a:t>HE</a:t>
            </a:r>
          </a:p>
          <a:p>
            <a:r>
              <a:rPr lang="es-MX" dirty="0"/>
              <a:t>SHE  +      </a:t>
            </a:r>
            <a:r>
              <a:rPr lang="es-MX" b="1" dirty="0">
                <a:solidFill>
                  <a:srgbClr val="FF0000"/>
                </a:solidFill>
              </a:rPr>
              <a:t>IS                        </a:t>
            </a:r>
            <a:r>
              <a:rPr lang="es-MX" b="1" dirty="0">
                <a:solidFill>
                  <a:srgbClr val="0070C0"/>
                </a:solidFill>
              </a:rPr>
              <a:t>FIT , STRONG, SLIM, THIN, FAT, CHUBBY, AVERAGE WEIGHT</a:t>
            </a:r>
          </a:p>
          <a:p>
            <a:r>
              <a:rPr lang="es-MX" dirty="0"/>
              <a:t>IT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SKINNY , WELL BUILT, PLUMP   </a:t>
            </a:r>
            <a:r>
              <a:rPr lang="es-MX" b="1" dirty="0">
                <a:solidFill>
                  <a:schemeClr val="tx1"/>
                </a:solidFill>
              </a:rPr>
              <a:t>(</a:t>
            </a:r>
            <a:r>
              <a:rPr lang="es-MX" b="1" dirty="0" err="1">
                <a:solidFill>
                  <a:schemeClr val="tx1"/>
                </a:solidFill>
              </a:rPr>
              <a:t>Body</a:t>
            </a:r>
            <a:r>
              <a:rPr lang="es-MX" b="1" dirty="0">
                <a:solidFill>
                  <a:schemeClr val="tx1"/>
                </a:solidFill>
              </a:rPr>
              <a:t> </a:t>
            </a:r>
            <a:r>
              <a:rPr lang="es-MX" b="1" dirty="0" err="1">
                <a:solidFill>
                  <a:schemeClr val="tx1"/>
                </a:solidFill>
              </a:rPr>
              <a:t>built</a:t>
            </a:r>
            <a:r>
              <a:rPr lang="es-MX" b="1" dirty="0">
                <a:solidFill>
                  <a:schemeClr val="tx1"/>
                </a:solidFill>
              </a:rPr>
              <a:t>)</a:t>
            </a:r>
          </a:p>
          <a:p>
            <a:endParaRPr lang="es-MX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dirty="0"/>
              <a:t>                                                  </a:t>
            </a:r>
            <a:r>
              <a:rPr lang="es-MX" b="1" dirty="0">
                <a:solidFill>
                  <a:srgbClr val="0070C0"/>
                </a:solidFill>
              </a:rPr>
              <a:t>YOUNG, MIDDLE AGED, OLD     </a:t>
            </a:r>
            <a:r>
              <a:rPr lang="es-MX" b="1" dirty="0">
                <a:solidFill>
                  <a:schemeClr val="tx1"/>
                </a:solidFill>
              </a:rPr>
              <a:t>(Age)</a:t>
            </a:r>
          </a:p>
          <a:p>
            <a:r>
              <a:rPr lang="es-MX" dirty="0"/>
              <a:t>WE</a:t>
            </a:r>
          </a:p>
          <a:p>
            <a:r>
              <a:rPr lang="es-MX" dirty="0"/>
              <a:t>YOU    +    </a:t>
            </a:r>
            <a:r>
              <a:rPr lang="es-MX" b="1" dirty="0">
                <a:solidFill>
                  <a:srgbClr val="FF0000"/>
                </a:solidFill>
              </a:rPr>
              <a:t>ARE                   </a:t>
            </a:r>
            <a:r>
              <a:rPr lang="es-MX" b="1" dirty="0">
                <a:solidFill>
                  <a:srgbClr val="0070C0"/>
                </a:solidFill>
              </a:rPr>
              <a:t>FAIR, BRUNETTE, DARK SKINNED, TANNED     </a:t>
            </a:r>
            <a:r>
              <a:rPr lang="es-MX" b="1" dirty="0"/>
              <a:t>(skin color) </a:t>
            </a:r>
          </a:p>
          <a:p>
            <a:r>
              <a:rPr lang="es-MX" dirty="0"/>
              <a:t>THEY                                  </a:t>
            </a:r>
            <a:r>
              <a:rPr lang="es-MX" b="1" dirty="0">
                <a:solidFill>
                  <a:srgbClr val="0070C0"/>
                </a:solidFill>
              </a:rPr>
              <a:t>BALD, BEAUTIFUL, PRETTY, HANDSOME, GOOD-LOOKING   </a:t>
            </a:r>
            <a:r>
              <a:rPr lang="es-MX" b="1" dirty="0">
                <a:solidFill>
                  <a:schemeClr val="tx1"/>
                </a:solidFill>
              </a:rPr>
              <a:t>(</a:t>
            </a:r>
            <a:r>
              <a:rPr lang="es-MX" b="1" dirty="0" err="1">
                <a:solidFill>
                  <a:schemeClr val="tx1"/>
                </a:solidFill>
              </a:rPr>
              <a:t>other</a:t>
            </a:r>
            <a:r>
              <a:rPr lang="es-MX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AA4B1634-CB13-44C8-A591-5A333E8D5F8D}"/>
              </a:ext>
            </a:extLst>
          </p:cNvPr>
          <p:cNvSpPr/>
          <p:nvPr/>
        </p:nvSpPr>
        <p:spPr>
          <a:xfrm>
            <a:off x="4028661" y="2531165"/>
            <a:ext cx="185530" cy="36410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99761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67</TotalTime>
  <Words>218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Franklin Gothic Book</vt:lpstr>
      <vt:lpstr>Recorte</vt:lpstr>
      <vt:lpstr>Physical description</vt:lpstr>
      <vt:lpstr>To describe Hair and Eyes, also lips,nose, face, ears ( Have/Has)</vt:lpstr>
      <vt:lpstr>To describe body built, age, skin color, height, weight   (verb “to be”)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description</dc:title>
  <dc:creator>llata</dc:creator>
  <cp:lastModifiedBy>llata</cp:lastModifiedBy>
  <cp:revision>9</cp:revision>
  <dcterms:created xsi:type="dcterms:W3CDTF">2020-11-01T21:53:29Z</dcterms:created>
  <dcterms:modified xsi:type="dcterms:W3CDTF">2020-11-02T00:21:09Z</dcterms:modified>
</cp:coreProperties>
</file>