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31.wmf"/><Relationship Id="rId3" Type="http://schemas.openxmlformats.org/officeDocument/2006/relationships/image" Target="../media/image22.wmf"/><Relationship Id="rId7" Type="http://schemas.openxmlformats.org/officeDocument/2006/relationships/image" Target="../media/image18.wmf"/><Relationship Id="rId12" Type="http://schemas.openxmlformats.org/officeDocument/2006/relationships/image" Target="../media/image30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29.wmf"/><Relationship Id="rId5" Type="http://schemas.openxmlformats.org/officeDocument/2006/relationships/image" Target="../media/image24.wmf"/><Relationship Id="rId10" Type="http://schemas.openxmlformats.org/officeDocument/2006/relationships/image" Target="../media/image28.wmf"/><Relationship Id="rId4" Type="http://schemas.openxmlformats.org/officeDocument/2006/relationships/image" Target="../media/image23.wmf"/><Relationship Id="rId9" Type="http://schemas.openxmlformats.org/officeDocument/2006/relationships/image" Target="../media/image27.wmf"/><Relationship Id="rId14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45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12" Type="http://schemas.openxmlformats.org/officeDocument/2006/relationships/image" Target="../media/image44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Relationship Id="rId14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D05C8-E0E6-4BDE-9BFD-89FEC78C867E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5E699-2A86-43E3-AA2A-2278A552CF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5E699-2A86-43E3-AA2A-2278A552CFF4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5E699-2A86-43E3-AA2A-2278A552CFF4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5E699-2A86-43E3-AA2A-2278A552CFF4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5E699-2A86-43E3-AA2A-2278A552CFF4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729FF-1F2B-4BB5-8902-19BB291BF378}" type="datetimeFigureOut">
              <a:rPr lang="es-MX" smtClean="0"/>
              <a:pPr/>
              <a:t>23/02/2010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4D39-6FD4-474E-947E-B3717CC7B9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20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9.bin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2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Relationship Id="rId14" Type="http://schemas.openxmlformats.org/officeDocument/2006/relationships/oleObject" Target="../embeddings/oleObject2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oleObject" Target="../embeddings/oleObject34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8.bin"/><Relationship Id="rId12" Type="http://schemas.openxmlformats.org/officeDocument/2006/relationships/oleObject" Target="../embeddings/oleObject33.bin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7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7.bin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6.bin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30.bin"/><Relationship Id="rId14" Type="http://schemas.openxmlformats.org/officeDocument/2006/relationships/oleObject" Target="../embeddings/oleObject3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oleObject" Target="../embeddings/oleObject48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2.bin"/><Relationship Id="rId12" Type="http://schemas.openxmlformats.org/officeDocument/2006/relationships/oleObject" Target="../embeddings/oleObject47.bin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1.bin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4.bin"/><Relationship Id="rId14" Type="http://schemas.openxmlformats.org/officeDocument/2006/relationships/oleObject" Target="../embeddings/oleObject4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7 Grupo"/>
          <p:cNvGrpSpPr/>
          <p:nvPr/>
        </p:nvGrpSpPr>
        <p:grpSpPr>
          <a:xfrm>
            <a:off x="1571604" y="1214422"/>
            <a:ext cx="2428892" cy="1000132"/>
            <a:chOff x="1571604" y="1357298"/>
            <a:chExt cx="2428892" cy="1000132"/>
          </a:xfrm>
        </p:grpSpPr>
        <p:sp>
          <p:nvSpPr>
            <p:cNvPr id="9" name="8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0" name="9 Conector recto"/>
            <p:cNvCxnSpPr>
              <a:stCxn id="9" idx="0"/>
              <a:endCxn id="9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10 Grupo"/>
          <p:cNvGrpSpPr/>
          <p:nvPr/>
        </p:nvGrpSpPr>
        <p:grpSpPr>
          <a:xfrm>
            <a:off x="4786314" y="1214422"/>
            <a:ext cx="2428892" cy="1000132"/>
            <a:chOff x="1571604" y="1357298"/>
            <a:chExt cx="2428892" cy="1000132"/>
          </a:xfrm>
        </p:grpSpPr>
        <p:sp>
          <p:nvSpPr>
            <p:cNvPr id="12" name="11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3" name="12 Conector recto"/>
            <p:cNvCxnSpPr>
              <a:stCxn id="12" idx="0"/>
              <a:endCxn id="12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13 Grupo"/>
          <p:cNvGrpSpPr/>
          <p:nvPr/>
        </p:nvGrpSpPr>
        <p:grpSpPr>
          <a:xfrm>
            <a:off x="1571604" y="2571744"/>
            <a:ext cx="2428892" cy="1000132"/>
            <a:chOff x="1571604" y="1357298"/>
            <a:chExt cx="2428892" cy="1000132"/>
          </a:xfrm>
        </p:grpSpPr>
        <p:sp>
          <p:nvSpPr>
            <p:cNvPr id="15" name="14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6" name="15 Conector recto"/>
            <p:cNvCxnSpPr>
              <a:stCxn id="15" idx="0"/>
              <a:endCxn id="15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16 Grupo"/>
          <p:cNvGrpSpPr/>
          <p:nvPr/>
        </p:nvGrpSpPr>
        <p:grpSpPr>
          <a:xfrm>
            <a:off x="4786314" y="2571744"/>
            <a:ext cx="2428892" cy="1000132"/>
            <a:chOff x="1571604" y="1357298"/>
            <a:chExt cx="2428892" cy="1000132"/>
          </a:xfrm>
        </p:grpSpPr>
        <p:sp>
          <p:nvSpPr>
            <p:cNvPr id="18" name="17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9" name="18 Conector recto"/>
            <p:cNvCxnSpPr>
              <a:stCxn id="18" idx="0"/>
              <a:endCxn id="18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19 Grupo"/>
          <p:cNvGrpSpPr/>
          <p:nvPr/>
        </p:nvGrpSpPr>
        <p:grpSpPr>
          <a:xfrm>
            <a:off x="1571604" y="3857628"/>
            <a:ext cx="2428892" cy="1000132"/>
            <a:chOff x="1571604" y="1357298"/>
            <a:chExt cx="2428892" cy="1000132"/>
          </a:xfrm>
        </p:grpSpPr>
        <p:sp>
          <p:nvSpPr>
            <p:cNvPr id="21" name="20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2" name="21 Conector recto"/>
            <p:cNvCxnSpPr>
              <a:stCxn id="21" idx="0"/>
              <a:endCxn id="21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22 Grupo"/>
          <p:cNvGrpSpPr/>
          <p:nvPr/>
        </p:nvGrpSpPr>
        <p:grpSpPr>
          <a:xfrm>
            <a:off x="4786314" y="3929066"/>
            <a:ext cx="2428892" cy="1000132"/>
            <a:chOff x="1571604" y="1357298"/>
            <a:chExt cx="2428892" cy="1000132"/>
          </a:xfrm>
        </p:grpSpPr>
        <p:sp>
          <p:nvSpPr>
            <p:cNvPr id="24" name="23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5" name="24 Conector recto"/>
            <p:cNvCxnSpPr>
              <a:stCxn id="24" idx="0"/>
              <a:endCxn id="24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3214678" y="5143512"/>
            <a:ext cx="2428892" cy="1000132"/>
            <a:chOff x="1571604" y="1357298"/>
            <a:chExt cx="2428892" cy="1000132"/>
          </a:xfrm>
        </p:grpSpPr>
        <p:sp>
          <p:nvSpPr>
            <p:cNvPr id="27" name="26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8" name="27 Conector recto"/>
            <p:cNvCxnSpPr>
              <a:stCxn id="27" idx="0"/>
              <a:endCxn id="27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28 CuadroTexto"/>
          <p:cNvSpPr txBox="1"/>
          <p:nvPr/>
        </p:nvSpPr>
        <p:spPr>
          <a:xfrm>
            <a:off x="1857356" y="1500174"/>
            <a:ext cx="7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i="1" dirty="0" smtClean="0">
                <a:latin typeface="Times New Roman" pitchFamily="18" charset="0"/>
                <a:cs typeface="Times New Roman" pitchFamily="18" charset="0"/>
              </a:rPr>
              <a:t>P(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s-MX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s-MX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5072066" y="2786058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i="1" dirty="0" smtClean="0">
                <a:latin typeface="Times New Roman" pitchFamily="18" charset="0"/>
                <a:cs typeface="Times New Roman" pitchFamily="18" charset="0"/>
              </a:rPr>
              <a:t>P(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s-MX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s-MX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1857356" y="4071942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i="1" dirty="0" smtClean="0">
                <a:latin typeface="Times New Roman" pitchFamily="18" charset="0"/>
                <a:cs typeface="Times New Roman" pitchFamily="18" charset="0"/>
              </a:rPr>
              <a:t>P(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s-MX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s-MX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" name="33 Objeto"/>
          <p:cNvGraphicFramePr>
            <a:graphicFrameLocks noChangeAspect="1"/>
          </p:cNvGraphicFramePr>
          <p:nvPr/>
        </p:nvGraphicFramePr>
        <p:xfrm>
          <a:off x="2857488" y="1571612"/>
          <a:ext cx="1021248" cy="434976"/>
        </p:xfrm>
        <a:graphic>
          <a:graphicData uri="http://schemas.openxmlformats.org/presentationml/2006/ole">
            <p:oleObj spid="_x0000_s1026" name="Ecuación" r:id="rId4" imgW="685800" imgH="291960" progId="Equation.3">
              <p:embed/>
            </p:oleObj>
          </a:graphicData>
        </a:graphic>
      </p:graphicFrame>
      <p:graphicFrame>
        <p:nvGraphicFramePr>
          <p:cNvPr id="36" name="35 Objeto"/>
          <p:cNvGraphicFramePr>
            <a:graphicFrameLocks noChangeAspect="1"/>
          </p:cNvGraphicFramePr>
          <p:nvPr/>
        </p:nvGraphicFramePr>
        <p:xfrm>
          <a:off x="5072066" y="1428736"/>
          <a:ext cx="571504" cy="590554"/>
        </p:xfrm>
        <a:graphic>
          <a:graphicData uri="http://schemas.openxmlformats.org/presentationml/2006/ole">
            <p:oleObj spid="_x0000_s1027" name="Ecuación" r:id="rId5" imgW="380880" imgH="393480" progId="Equation.3">
              <p:embed/>
            </p:oleObj>
          </a:graphicData>
        </a:graphic>
      </p:graphicFrame>
      <p:graphicFrame>
        <p:nvGraphicFramePr>
          <p:cNvPr id="37" name="36 Objeto"/>
          <p:cNvGraphicFramePr>
            <a:graphicFrameLocks noChangeAspect="1"/>
          </p:cNvGraphicFramePr>
          <p:nvPr/>
        </p:nvGraphicFramePr>
        <p:xfrm>
          <a:off x="6075363" y="1428750"/>
          <a:ext cx="923925" cy="596900"/>
        </p:xfrm>
        <a:graphic>
          <a:graphicData uri="http://schemas.openxmlformats.org/presentationml/2006/ole">
            <p:oleObj spid="_x0000_s1028" name="Ecuación" r:id="rId6" imgW="609480" imgH="3934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714480" y="2786058"/>
          <a:ext cx="685800" cy="590550"/>
        </p:xfrm>
        <a:graphic>
          <a:graphicData uri="http://schemas.openxmlformats.org/presentationml/2006/ole">
            <p:oleObj spid="_x0000_s1029" name="Ecuación" r:id="rId7" imgW="457200" imgH="3934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057525" y="2786063"/>
          <a:ext cx="571500" cy="590550"/>
        </p:xfrm>
        <a:graphic>
          <a:graphicData uri="http://schemas.openxmlformats.org/presentationml/2006/ole">
            <p:oleObj spid="_x0000_s1030" name="Ecuación" r:id="rId8" imgW="380880" imgH="3934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086475" y="2786063"/>
          <a:ext cx="914400" cy="590550"/>
        </p:xfrm>
        <a:graphic>
          <a:graphicData uri="http://schemas.openxmlformats.org/presentationml/2006/ole">
            <p:oleObj spid="_x0000_s1031" name="Ecuación" r:id="rId9" imgW="609480" imgH="393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286512" y="4143380"/>
          <a:ext cx="571500" cy="590550"/>
        </p:xfrm>
        <a:graphic>
          <a:graphicData uri="http://schemas.openxmlformats.org/presentationml/2006/ole">
            <p:oleObj spid="_x0000_s1032" name="Ecuación" r:id="rId10" imgW="380880" imgH="39348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943225" y="4071938"/>
          <a:ext cx="914400" cy="590550"/>
        </p:xfrm>
        <a:graphic>
          <a:graphicData uri="http://schemas.openxmlformats.org/presentationml/2006/ole">
            <p:oleObj spid="_x0000_s1033" name="Ecuación" r:id="rId11" imgW="609480" imgH="39348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072066" y="4143380"/>
          <a:ext cx="685800" cy="590550"/>
        </p:xfrm>
        <a:graphic>
          <a:graphicData uri="http://schemas.openxmlformats.org/presentationml/2006/ole">
            <p:oleObj spid="_x0000_s1034" name="Ecuación" r:id="rId12" imgW="457200" imgH="393480" progId="Equation.3">
              <p:embed/>
            </p:oleObj>
          </a:graphicData>
        </a:graphic>
      </p:graphicFrame>
      <p:graphicFrame>
        <p:nvGraphicFramePr>
          <p:cNvPr id="46" name="45 Objeto"/>
          <p:cNvGraphicFramePr>
            <a:graphicFrameLocks noChangeAspect="1"/>
          </p:cNvGraphicFramePr>
          <p:nvPr/>
        </p:nvGraphicFramePr>
        <p:xfrm>
          <a:off x="4643438" y="5357826"/>
          <a:ext cx="785818" cy="594155"/>
        </p:xfrm>
        <a:graphic>
          <a:graphicData uri="http://schemas.openxmlformats.org/presentationml/2006/ole">
            <p:oleObj spid="_x0000_s1036" name="Ecuación" r:id="rId13" imgW="520560" imgH="393480" progId="Equation.3">
              <p:embed/>
            </p:oleObj>
          </a:graphicData>
        </a:graphic>
      </p:graphicFrame>
      <p:sp>
        <p:nvSpPr>
          <p:cNvPr id="38" name="37 CuadroTexto"/>
          <p:cNvSpPr txBox="1"/>
          <p:nvPr/>
        </p:nvSpPr>
        <p:spPr>
          <a:xfrm>
            <a:off x="3500430" y="5429264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i="1" dirty="0" smtClean="0">
                <a:latin typeface="Times New Roman" pitchFamily="18" charset="0"/>
                <a:cs typeface="Times New Roman" pitchFamily="18" charset="0"/>
              </a:rPr>
              <a:t>P(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s-MX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s-MX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7 Grupo"/>
          <p:cNvGrpSpPr/>
          <p:nvPr/>
        </p:nvGrpSpPr>
        <p:grpSpPr>
          <a:xfrm>
            <a:off x="1571604" y="1214422"/>
            <a:ext cx="2428892" cy="1000132"/>
            <a:chOff x="1571604" y="1357298"/>
            <a:chExt cx="2428892" cy="1000132"/>
          </a:xfrm>
        </p:grpSpPr>
        <p:sp>
          <p:nvSpPr>
            <p:cNvPr id="9" name="8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0" name="9 Conector recto"/>
            <p:cNvCxnSpPr>
              <a:stCxn id="9" idx="0"/>
              <a:endCxn id="9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10 Grupo"/>
          <p:cNvGrpSpPr/>
          <p:nvPr/>
        </p:nvGrpSpPr>
        <p:grpSpPr>
          <a:xfrm>
            <a:off x="4786314" y="1214422"/>
            <a:ext cx="2428892" cy="1000132"/>
            <a:chOff x="1571604" y="1357298"/>
            <a:chExt cx="2428892" cy="1000132"/>
          </a:xfrm>
        </p:grpSpPr>
        <p:sp>
          <p:nvSpPr>
            <p:cNvPr id="12" name="11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3" name="12 Conector recto"/>
            <p:cNvCxnSpPr>
              <a:stCxn id="12" idx="0"/>
              <a:endCxn id="12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13 Grupo"/>
          <p:cNvGrpSpPr/>
          <p:nvPr/>
        </p:nvGrpSpPr>
        <p:grpSpPr>
          <a:xfrm>
            <a:off x="1571604" y="2571744"/>
            <a:ext cx="2428892" cy="1000132"/>
            <a:chOff x="1571604" y="1357298"/>
            <a:chExt cx="2428892" cy="1000132"/>
          </a:xfrm>
        </p:grpSpPr>
        <p:sp>
          <p:nvSpPr>
            <p:cNvPr id="15" name="14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6" name="15 Conector recto"/>
            <p:cNvCxnSpPr>
              <a:stCxn id="15" idx="0"/>
              <a:endCxn id="15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16 Grupo"/>
          <p:cNvGrpSpPr/>
          <p:nvPr/>
        </p:nvGrpSpPr>
        <p:grpSpPr>
          <a:xfrm>
            <a:off x="4786314" y="2571744"/>
            <a:ext cx="2428892" cy="1000132"/>
            <a:chOff x="1571604" y="1357298"/>
            <a:chExt cx="2428892" cy="1000132"/>
          </a:xfrm>
        </p:grpSpPr>
        <p:sp>
          <p:nvSpPr>
            <p:cNvPr id="18" name="17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9" name="18 Conector recto"/>
            <p:cNvCxnSpPr>
              <a:stCxn id="18" idx="0"/>
              <a:endCxn id="18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19 Grupo"/>
          <p:cNvGrpSpPr/>
          <p:nvPr/>
        </p:nvGrpSpPr>
        <p:grpSpPr>
          <a:xfrm>
            <a:off x="1571604" y="3857628"/>
            <a:ext cx="2428892" cy="1000132"/>
            <a:chOff x="1571604" y="1357298"/>
            <a:chExt cx="2428892" cy="1000132"/>
          </a:xfrm>
        </p:grpSpPr>
        <p:sp>
          <p:nvSpPr>
            <p:cNvPr id="21" name="20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2" name="21 Conector recto"/>
            <p:cNvCxnSpPr>
              <a:stCxn id="21" idx="0"/>
              <a:endCxn id="21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22 Grupo"/>
          <p:cNvGrpSpPr/>
          <p:nvPr/>
        </p:nvGrpSpPr>
        <p:grpSpPr>
          <a:xfrm>
            <a:off x="4786314" y="3929066"/>
            <a:ext cx="2428892" cy="1000132"/>
            <a:chOff x="1571604" y="1357298"/>
            <a:chExt cx="2428892" cy="1000132"/>
          </a:xfrm>
        </p:grpSpPr>
        <p:sp>
          <p:nvSpPr>
            <p:cNvPr id="24" name="23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5" name="24 Conector recto"/>
            <p:cNvCxnSpPr>
              <a:stCxn id="24" idx="0"/>
              <a:endCxn id="24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25 Grupo"/>
          <p:cNvGrpSpPr/>
          <p:nvPr/>
        </p:nvGrpSpPr>
        <p:grpSpPr>
          <a:xfrm>
            <a:off x="3214678" y="5143512"/>
            <a:ext cx="2428892" cy="1000132"/>
            <a:chOff x="1571604" y="1357298"/>
            <a:chExt cx="2428892" cy="1000132"/>
          </a:xfrm>
        </p:grpSpPr>
        <p:sp>
          <p:nvSpPr>
            <p:cNvPr id="27" name="26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8" name="27 Conector recto"/>
            <p:cNvCxnSpPr>
              <a:stCxn id="27" idx="0"/>
              <a:endCxn id="27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4" name="33 Objeto"/>
          <p:cNvGraphicFramePr>
            <a:graphicFrameLocks noChangeAspect="1"/>
          </p:cNvGraphicFramePr>
          <p:nvPr/>
        </p:nvGraphicFramePr>
        <p:xfrm>
          <a:off x="2857488" y="1500174"/>
          <a:ext cx="1021248" cy="434976"/>
        </p:xfrm>
        <a:graphic>
          <a:graphicData uri="http://schemas.openxmlformats.org/presentationml/2006/ole">
            <p:oleObj spid="_x0000_s2050" name="Ecuación" r:id="rId4" imgW="685800" imgH="291960" progId="Equation.3">
              <p:embed/>
            </p:oleObj>
          </a:graphicData>
        </a:graphic>
      </p:graphicFrame>
      <p:graphicFrame>
        <p:nvGraphicFramePr>
          <p:cNvPr id="37" name="36 Objeto"/>
          <p:cNvGraphicFramePr>
            <a:graphicFrameLocks noChangeAspect="1"/>
          </p:cNvGraphicFramePr>
          <p:nvPr/>
        </p:nvGraphicFramePr>
        <p:xfrm>
          <a:off x="6248400" y="1428750"/>
          <a:ext cx="577850" cy="596900"/>
        </p:xfrm>
        <a:graphic>
          <a:graphicData uri="http://schemas.openxmlformats.org/presentationml/2006/ole">
            <p:oleObj spid="_x0000_s2052" name="Ecuación" r:id="rId5" imgW="380880" imgH="3934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105150" y="2786063"/>
          <a:ext cx="476250" cy="590550"/>
        </p:xfrm>
        <a:graphic>
          <a:graphicData uri="http://schemas.openxmlformats.org/presentationml/2006/ole">
            <p:oleObj spid="_x0000_s2054" name="Ecuación" r:id="rId6" imgW="317160" imgH="3934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257925" y="2786063"/>
          <a:ext cx="571500" cy="590550"/>
        </p:xfrm>
        <a:graphic>
          <a:graphicData uri="http://schemas.openxmlformats.org/presentationml/2006/ole">
            <p:oleObj spid="_x0000_s2055" name="Ecuación" r:id="rId7" imgW="380880" imgH="393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296025" y="4143375"/>
          <a:ext cx="552450" cy="590550"/>
        </p:xfrm>
        <a:graphic>
          <a:graphicData uri="http://schemas.openxmlformats.org/presentationml/2006/ole">
            <p:oleObj spid="_x0000_s2056" name="Ecuación" r:id="rId8" imgW="368280" imgH="39348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067050" y="4071938"/>
          <a:ext cx="666750" cy="590550"/>
        </p:xfrm>
        <a:graphic>
          <a:graphicData uri="http://schemas.openxmlformats.org/presentationml/2006/ole">
            <p:oleObj spid="_x0000_s2057" name="Ecuación" r:id="rId9" imgW="444240" imgH="393480" progId="Equation.3">
              <p:embed/>
            </p:oleObj>
          </a:graphicData>
        </a:graphic>
      </p:graphicFrame>
      <p:graphicFrame>
        <p:nvGraphicFramePr>
          <p:cNvPr id="45" name="44 Objeto"/>
          <p:cNvGraphicFramePr>
            <a:graphicFrameLocks noChangeAspect="1"/>
          </p:cNvGraphicFramePr>
          <p:nvPr/>
        </p:nvGraphicFramePr>
        <p:xfrm>
          <a:off x="3392488" y="5367338"/>
          <a:ext cx="858837" cy="554037"/>
        </p:xfrm>
        <a:graphic>
          <a:graphicData uri="http://schemas.openxmlformats.org/presentationml/2006/ole">
            <p:oleObj spid="_x0000_s2059" name="Ecuación" r:id="rId10" imgW="609480" imgH="393480" progId="Equation.3">
              <p:embed/>
            </p:oleObj>
          </a:graphicData>
        </a:graphic>
      </p:graphicFrame>
      <p:graphicFrame>
        <p:nvGraphicFramePr>
          <p:cNvPr id="46" name="45 Objeto"/>
          <p:cNvGraphicFramePr>
            <a:graphicFrameLocks noChangeAspect="1"/>
          </p:cNvGraphicFramePr>
          <p:nvPr/>
        </p:nvGraphicFramePr>
        <p:xfrm>
          <a:off x="4586288" y="5357813"/>
          <a:ext cx="900112" cy="593725"/>
        </p:xfrm>
        <a:graphic>
          <a:graphicData uri="http://schemas.openxmlformats.org/presentationml/2006/ole">
            <p:oleObj spid="_x0000_s2060" name="Ecuación" r:id="rId11" imgW="596880" imgH="393480" progId="Equation.3">
              <p:embed/>
            </p:oleObj>
          </a:graphicData>
        </a:graphic>
      </p:graphicFrame>
      <p:graphicFrame>
        <p:nvGraphicFramePr>
          <p:cNvPr id="2061" name="Object 2"/>
          <p:cNvGraphicFramePr>
            <a:graphicFrameLocks noChangeAspect="1"/>
          </p:cNvGraphicFramePr>
          <p:nvPr/>
        </p:nvGraphicFramePr>
        <p:xfrm>
          <a:off x="4857752" y="1500174"/>
          <a:ext cx="1020763" cy="434975"/>
        </p:xfrm>
        <a:graphic>
          <a:graphicData uri="http://schemas.openxmlformats.org/presentationml/2006/ole">
            <p:oleObj spid="_x0000_s2061" name="Ecuación" r:id="rId12" imgW="685800" imgH="291960" progId="Equation.3">
              <p:embed/>
            </p:oleObj>
          </a:graphicData>
        </a:graphic>
      </p:graphicFrame>
      <p:graphicFrame>
        <p:nvGraphicFramePr>
          <p:cNvPr id="2062" name="Object 11"/>
          <p:cNvGraphicFramePr>
            <a:graphicFrameLocks noChangeAspect="1"/>
          </p:cNvGraphicFramePr>
          <p:nvPr/>
        </p:nvGraphicFramePr>
        <p:xfrm>
          <a:off x="5000628" y="2857496"/>
          <a:ext cx="776289" cy="428626"/>
        </p:xfrm>
        <a:graphic>
          <a:graphicData uri="http://schemas.openxmlformats.org/presentationml/2006/ole">
            <p:oleObj spid="_x0000_s2062" name="Ecuación" r:id="rId13" imgW="368280" imgH="203040" progId="Equation.3">
              <p:embed/>
            </p:oleObj>
          </a:graphicData>
        </a:graphic>
      </p:graphicFrame>
      <p:graphicFrame>
        <p:nvGraphicFramePr>
          <p:cNvPr id="2063" name="Object 2"/>
          <p:cNvGraphicFramePr>
            <a:graphicFrameLocks noChangeAspect="1"/>
          </p:cNvGraphicFramePr>
          <p:nvPr/>
        </p:nvGraphicFramePr>
        <p:xfrm>
          <a:off x="4857752" y="4214818"/>
          <a:ext cx="1020763" cy="434975"/>
        </p:xfrm>
        <a:graphic>
          <a:graphicData uri="http://schemas.openxmlformats.org/presentationml/2006/ole">
            <p:oleObj spid="_x0000_s2063" name="Ecuación" r:id="rId14" imgW="685800" imgH="291960" progId="Equation.3">
              <p:embed/>
            </p:oleObj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857356" y="1571612"/>
          <a:ext cx="776287" cy="428625"/>
        </p:xfrm>
        <a:graphic>
          <a:graphicData uri="http://schemas.openxmlformats.org/presentationml/2006/ole">
            <p:oleObj spid="_x0000_s2064" name="Ecuación" r:id="rId15" imgW="368280" imgH="203040" progId="Equation.3">
              <p:embed/>
            </p:oleObj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1714480" y="2857496"/>
          <a:ext cx="1020763" cy="434975"/>
        </p:xfrm>
        <a:graphic>
          <a:graphicData uri="http://schemas.openxmlformats.org/presentationml/2006/ole">
            <p:oleObj spid="_x0000_s2065" name="Ecuación" r:id="rId16" imgW="685800" imgH="291960" progId="Equation.3">
              <p:embed/>
            </p:oleObj>
          </a:graphicData>
        </a:graphic>
      </p:graphicFrame>
      <p:graphicFrame>
        <p:nvGraphicFramePr>
          <p:cNvPr id="2067" name="Object 19"/>
          <p:cNvGraphicFramePr>
            <a:graphicFrameLocks noChangeAspect="1"/>
          </p:cNvGraphicFramePr>
          <p:nvPr/>
        </p:nvGraphicFramePr>
        <p:xfrm>
          <a:off x="1857356" y="4143380"/>
          <a:ext cx="776288" cy="428625"/>
        </p:xfrm>
        <a:graphic>
          <a:graphicData uri="http://schemas.openxmlformats.org/presentationml/2006/ole">
            <p:oleObj spid="_x0000_s2067" name="Ecuación" r:id="rId17" imgW="36828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7 Grupo"/>
          <p:cNvGrpSpPr/>
          <p:nvPr/>
        </p:nvGrpSpPr>
        <p:grpSpPr>
          <a:xfrm>
            <a:off x="1571604" y="1214422"/>
            <a:ext cx="2428892" cy="1000132"/>
            <a:chOff x="1571604" y="1357298"/>
            <a:chExt cx="2428892" cy="1000132"/>
          </a:xfrm>
        </p:grpSpPr>
        <p:sp>
          <p:nvSpPr>
            <p:cNvPr id="9" name="8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0" name="9 Conector recto"/>
            <p:cNvCxnSpPr>
              <a:stCxn id="9" idx="0"/>
              <a:endCxn id="9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10 Grupo"/>
          <p:cNvGrpSpPr/>
          <p:nvPr/>
        </p:nvGrpSpPr>
        <p:grpSpPr>
          <a:xfrm>
            <a:off x="4786314" y="1214422"/>
            <a:ext cx="2428892" cy="1000132"/>
            <a:chOff x="1571604" y="1357298"/>
            <a:chExt cx="2428892" cy="1000132"/>
          </a:xfrm>
        </p:grpSpPr>
        <p:sp>
          <p:nvSpPr>
            <p:cNvPr id="12" name="11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3" name="12 Conector recto"/>
            <p:cNvCxnSpPr>
              <a:stCxn id="12" idx="0"/>
              <a:endCxn id="12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13 Grupo"/>
          <p:cNvGrpSpPr/>
          <p:nvPr/>
        </p:nvGrpSpPr>
        <p:grpSpPr>
          <a:xfrm>
            <a:off x="1571604" y="2571744"/>
            <a:ext cx="2428892" cy="1000132"/>
            <a:chOff x="1571604" y="1357298"/>
            <a:chExt cx="2428892" cy="1000132"/>
          </a:xfrm>
        </p:grpSpPr>
        <p:sp>
          <p:nvSpPr>
            <p:cNvPr id="15" name="14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6" name="15 Conector recto"/>
            <p:cNvCxnSpPr>
              <a:stCxn id="15" idx="0"/>
              <a:endCxn id="15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16 Grupo"/>
          <p:cNvGrpSpPr/>
          <p:nvPr/>
        </p:nvGrpSpPr>
        <p:grpSpPr>
          <a:xfrm>
            <a:off x="4786314" y="2571744"/>
            <a:ext cx="2428892" cy="1000132"/>
            <a:chOff x="1571604" y="1357298"/>
            <a:chExt cx="2428892" cy="1000132"/>
          </a:xfrm>
        </p:grpSpPr>
        <p:sp>
          <p:nvSpPr>
            <p:cNvPr id="18" name="17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9" name="18 Conector recto"/>
            <p:cNvCxnSpPr>
              <a:stCxn id="18" idx="0"/>
              <a:endCxn id="18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19 Grupo"/>
          <p:cNvGrpSpPr/>
          <p:nvPr/>
        </p:nvGrpSpPr>
        <p:grpSpPr>
          <a:xfrm>
            <a:off x="1571604" y="3857628"/>
            <a:ext cx="2428892" cy="1000132"/>
            <a:chOff x="1571604" y="1357298"/>
            <a:chExt cx="2428892" cy="1000132"/>
          </a:xfrm>
        </p:grpSpPr>
        <p:sp>
          <p:nvSpPr>
            <p:cNvPr id="21" name="20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2" name="21 Conector recto"/>
            <p:cNvCxnSpPr>
              <a:stCxn id="21" idx="0"/>
              <a:endCxn id="21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22 Grupo"/>
          <p:cNvGrpSpPr/>
          <p:nvPr/>
        </p:nvGrpSpPr>
        <p:grpSpPr>
          <a:xfrm>
            <a:off x="4786314" y="3929066"/>
            <a:ext cx="2428892" cy="1000132"/>
            <a:chOff x="1571604" y="1357298"/>
            <a:chExt cx="2428892" cy="1000132"/>
          </a:xfrm>
        </p:grpSpPr>
        <p:sp>
          <p:nvSpPr>
            <p:cNvPr id="24" name="23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5" name="24 Conector recto"/>
            <p:cNvCxnSpPr>
              <a:stCxn id="24" idx="0"/>
              <a:endCxn id="24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25 Grupo"/>
          <p:cNvGrpSpPr/>
          <p:nvPr/>
        </p:nvGrpSpPr>
        <p:grpSpPr>
          <a:xfrm>
            <a:off x="3214678" y="5143512"/>
            <a:ext cx="2428892" cy="1000132"/>
            <a:chOff x="1571604" y="1357298"/>
            <a:chExt cx="2428892" cy="1000132"/>
          </a:xfrm>
        </p:grpSpPr>
        <p:sp>
          <p:nvSpPr>
            <p:cNvPr id="27" name="26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8" name="27 Conector recto"/>
            <p:cNvCxnSpPr>
              <a:stCxn id="27" idx="0"/>
              <a:endCxn id="27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4" name="33 Objeto"/>
          <p:cNvGraphicFramePr>
            <a:graphicFrameLocks noChangeAspect="1"/>
          </p:cNvGraphicFramePr>
          <p:nvPr/>
        </p:nvGraphicFramePr>
        <p:xfrm>
          <a:off x="2857500" y="1425575"/>
          <a:ext cx="1020763" cy="585788"/>
        </p:xfrm>
        <a:graphic>
          <a:graphicData uri="http://schemas.openxmlformats.org/presentationml/2006/ole">
            <p:oleObj spid="_x0000_s3074" name="Ecuación" r:id="rId4" imgW="685800" imgH="393480" progId="Equation.3">
              <p:embed/>
            </p:oleObj>
          </a:graphicData>
        </a:graphic>
      </p:graphicFrame>
      <p:graphicFrame>
        <p:nvGraphicFramePr>
          <p:cNvPr id="37" name="36 Objeto"/>
          <p:cNvGraphicFramePr>
            <a:graphicFrameLocks noChangeAspect="1"/>
          </p:cNvGraphicFramePr>
          <p:nvPr/>
        </p:nvGraphicFramePr>
        <p:xfrm>
          <a:off x="6191250" y="1428750"/>
          <a:ext cx="693738" cy="596900"/>
        </p:xfrm>
        <a:graphic>
          <a:graphicData uri="http://schemas.openxmlformats.org/presentationml/2006/ole">
            <p:oleObj spid="_x0000_s3075" name="Ecuación" r:id="rId5" imgW="457200" imgH="3934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952750" y="2786063"/>
          <a:ext cx="781050" cy="590550"/>
        </p:xfrm>
        <a:graphic>
          <a:graphicData uri="http://schemas.openxmlformats.org/presentationml/2006/ole">
            <p:oleObj spid="_x0000_s3076" name="Ecuación" r:id="rId6" imgW="520560" imgH="3934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038850" y="2786063"/>
          <a:ext cx="1009650" cy="590550"/>
        </p:xfrm>
        <a:graphic>
          <a:graphicData uri="http://schemas.openxmlformats.org/presentationml/2006/ole">
            <p:oleObj spid="_x0000_s3077" name="Ecuación" r:id="rId7" imgW="672840" imgH="39348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009900" y="4071938"/>
          <a:ext cx="781050" cy="590550"/>
        </p:xfrm>
        <a:graphic>
          <a:graphicData uri="http://schemas.openxmlformats.org/presentationml/2006/ole">
            <p:oleObj spid="_x0000_s3079" name="Ecuación" r:id="rId8" imgW="520560" imgH="393480" progId="Equation.3">
              <p:embed/>
            </p:oleObj>
          </a:graphicData>
        </a:graphic>
      </p:graphicFrame>
      <p:graphicFrame>
        <p:nvGraphicFramePr>
          <p:cNvPr id="45" name="44 Objeto"/>
          <p:cNvGraphicFramePr>
            <a:graphicFrameLocks noChangeAspect="1"/>
          </p:cNvGraphicFramePr>
          <p:nvPr/>
        </p:nvGraphicFramePr>
        <p:xfrm>
          <a:off x="3286116" y="5286388"/>
          <a:ext cx="1084391" cy="634987"/>
        </p:xfrm>
        <a:graphic>
          <a:graphicData uri="http://schemas.openxmlformats.org/presentationml/2006/ole">
            <p:oleObj spid="_x0000_s3080" name="Ecuación" r:id="rId9" imgW="672840" imgH="393480" progId="Equation.3">
              <p:embed/>
            </p:oleObj>
          </a:graphicData>
        </a:graphic>
      </p:graphicFrame>
      <p:graphicFrame>
        <p:nvGraphicFramePr>
          <p:cNvPr id="46" name="45 Objeto"/>
          <p:cNvGraphicFramePr>
            <a:graphicFrameLocks noChangeAspect="1"/>
          </p:cNvGraphicFramePr>
          <p:nvPr/>
        </p:nvGraphicFramePr>
        <p:xfrm>
          <a:off x="4572000" y="5286388"/>
          <a:ext cx="900112" cy="593725"/>
        </p:xfrm>
        <a:graphic>
          <a:graphicData uri="http://schemas.openxmlformats.org/presentationml/2006/ole">
            <p:oleObj spid="_x0000_s3081" name="Ecuación" r:id="rId10" imgW="596880" imgH="393480" progId="Equation.3">
              <p:embed/>
            </p:oleObj>
          </a:graphicData>
        </a:graphic>
      </p:graphicFrame>
      <p:graphicFrame>
        <p:nvGraphicFramePr>
          <p:cNvPr id="2061" name="Object 2"/>
          <p:cNvGraphicFramePr>
            <a:graphicFrameLocks noChangeAspect="1"/>
          </p:cNvGraphicFramePr>
          <p:nvPr/>
        </p:nvGraphicFramePr>
        <p:xfrm>
          <a:off x="4876800" y="1425575"/>
          <a:ext cx="982663" cy="585788"/>
        </p:xfrm>
        <a:graphic>
          <a:graphicData uri="http://schemas.openxmlformats.org/presentationml/2006/ole">
            <p:oleObj spid="_x0000_s3082" name="Ecuación" r:id="rId11" imgW="660240" imgH="393480" progId="Equation.3">
              <p:embed/>
            </p:oleObj>
          </a:graphicData>
        </a:graphic>
      </p:graphicFrame>
      <p:graphicFrame>
        <p:nvGraphicFramePr>
          <p:cNvPr id="2062" name="Object 11"/>
          <p:cNvGraphicFramePr>
            <a:graphicFrameLocks noChangeAspect="1"/>
          </p:cNvGraphicFramePr>
          <p:nvPr/>
        </p:nvGraphicFramePr>
        <p:xfrm>
          <a:off x="1657350" y="2786063"/>
          <a:ext cx="1044575" cy="600075"/>
        </p:xfrm>
        <a:graphic>
          <a:graphicData uri="http://schemas.openxmlformats.org/presentationml/2006/ole">
            <p:oleObj spid="_x0000_s3083" name="Ecuación" r:id="rId12" imgW="685800" imgH="393480" progId="Equation.3">
              <p:embed/>
            </p:oleObj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1870075" y="1425575"/>
          <a:ext cx="566738" cy="585788"/>
        </p:xfrm>
        <a:graphic>
          <a:graphicData uri="http://schemas.openxmlformats.org/presentationml/2006/ole">
            <p:oleObj spid="_x0000_s3085" name="Ecuación" r:id="rId13" imgW="380880" imgH="393480" progId="Equation.3">
              <p:embed/>
            </p:oleObj>
          </a:graphicData>
        </a:graphic>
      </p:graphicFrame>
      <p:graphicFrame>
        <p:nvGraphicFramePr>
          <p:cNvPr id="3086" name="Object 7"/>
          <p:cNvGraphicFramePr>
            <a:graphicFrameLocks noChangeAspect="1"/>
          </p:cNvGraphicFramePr>
          <p:nvPr/>
        </p:nvGraphicFramePr>
        <p:xfrm>
          <a:off x="5072066" y="2786058"/>
          <a:ext cx="571500" cy="590550"/>
        </p:xfrm>
        <a:graphic>
          <a:graphicData uri="http://schemas.openxmlformats.org/presentationml/2006/ole">
            <p:oleObj spid="_x0000_s3086" name="Ecuación" r:id="rId14" imgW="380880" imgH="393480" progId="Equation.3">
              <p:embed/>
            </p:oleObj>
          </a:graphicData>
        </a:graphic>
      </p:graphicFrame>
      <p:graphicFrame>
        <p:nvGraphicFramePr>
          <p:cNvPr id="3087" name="Object 9"/>
          <p:cNvGraphicFramePr>
            <a:graphicFrameLocks noChangeAspect="1"/>
          </p:cNvGraphicFramePr>
          <p:nvPr/>
        </p:nvGraphicFramePr>
        <p:xfrm>
          <a:off x="1785918" y="4071942"/>
          <a:ext cx="666750" cy="590550"/>
        </p:xfrm>
        <a:graphic>
          <a:graphicData uri="http://schemas.openxmlformats.org/presentationml/2006/ole">
            <p:oleObj spid="_x0000_s3087" name="Ecuación" r:id="rId15" imgW="444240" imgH="393480" progId="Equation.3">
              <p:embed/>
            </p:oleObj>
          </a:graphicData>
        </a:graphic>
      </p:graphicFrame>
      <p:graphicFrame>
        <p:nvGraphicFramePr>
          <p:cNvPr id="3088" name="Object 8"/>
          <p:cNvGraphicFramePr>
            <a:graphicFrameLocks noChangeAspect="1"/>
          </p:cNvGraphicFramePr>
          <p:nvPr/>
        </p:nvGraphicFramePr>
        <p:xfrm>
          <a:off x="6229350" y="4143375"/>
          <a:ext cx="685800" cy="590550"/>
        </p:xfrm>
        <a:graphic>
          <a:graphicData uri="http://schemas.openxmlformats.org/presentationml/2006/ole">
            <p:oleObj spid="_x0000_s3088" name="Ecuación" r:id="rId16" imgW="457200" imgH="393480" progId="Equation.3">
              <p:embed/>
            </p:oleObj>
          </a:graphicData>
        </a:graphic>
      </p:graphicFrame>
      <p:graphicFrame>
        <p:nvGraphicFramePr>
          <p:cNvPr id="3089" name="Object 8"/>
          <p:cNvGraphicFramePr>
            <a:graphicFrameLocks noChangeAspect="1"/>
          </p:cNvGraphicFramePr>
          <p:nvPr/>
        </p:nvGraphicFramePr>
        <p:xfrm>
          <a:off x="5029200" y="4143375"/>
          <a:ext cx="781050" cy="590550"/>
        </p:xfrm>
        <a:graphic>
          <a:graphicData uri="http://schemas.openxmlformats.org/presentationml/2006/ole">
            <p:oleObj spid="_x0000_s3089" name="Ecuación" r:id="rId17" imgW="52056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7 Grupo"/>
          <p:cNvGrpSpPr/>
          <p:nvPr/>
        </p:nvGrpSpPr>
        <p:grpSpPr>
          <a:xfrm>
            <a:off x="1571604" y="1214422"/>
            <a:ext cx="2428892" cy="1000132"/>
            <a:chOff x="1571604" y="1357298"/>
            <a:chExt cx="2428892" cy="1000132"/>
          </a:xfrm>
        </p:grpSpPr>
        <p:sp>
          <p:nvSpPr>
            <p:cNvPr id="9" name="8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0" name="9 Conector recto"/>
            <p:cNvCxnSpPr>
              <a:stCxn id="9" idx="0"/>
              <a:endCxn id="9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10 Grupo"/>
          <p:cNvGrpSpPr/>
          <p:nvPr/>
        </p:nvGrpSpPr>
        <p:grpSpPr>
          <a:xfrm>
            <a:off x="4786314" y="1214422"/>
            <a:ext cx="2428892" cy="1000132"/>
            <a:chOff x="1571604" y="1357298"/>
            <a:chExt cx="2428892" cy="1000132"/>
          </a:xfrm>
        </p:grpSpPr>
        <p:sp>
          <p:nvSpPr>
            <p:cNvPr id="12" name="11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3" name="12 Conector recto"/>
            <p:cNvCxnSpPr>
              <a:stCxn id="12" idx="0"/>
              <a:endCxn id="12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13 Grupo"/>
          <p:cNvGrpSpPr/>
          <p:nvPr/>
        </p:nvGrpSpPr>
        <p:grpSpPr>
          <a:xfrm>
            <a:off x="1571604" y="2571744"/>
            <a:ext cx="2428892" cy="1000132"/>
            <a:chOff x="1571604" y="1357298"/>
            <a:chExt cx="2428892" cy="1000132"/>
          </a:xfrm>
        </p:grpSpPr>
        <p:sp>
          <p:nvSpPr>
            <p:cNvPr id="15" name="14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6" name="15 Conector recto"/>
            <p:cNvCxnSpPr>
              <a:stCxn id="15" idx="0"/>
              <a:endCxn id="15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16 Grupo"/>
          <p:cNvGrpSpPr/>
          <p:nvPr/>
        </p:nvGrpSpPr>
        <p:grpSpPr>
          <a:xfrm>
            <a:off x="4786314" y="2571744"/>
            <a:ext cx="2428892" cy="1000132"/>
            <a:chOff x="1571604" y="1357298"/>
            <a:chExt cx="2428892" cy="1000132"/>
          </a:xfrm>
        </p:grpSpPr>
        <p:sp>
          <p:nvSpPr>
            <p:cNvPr id="18" name="17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9" name="18 Conector recto"/>
            <p:cNvCxnSpPr>
              <a:stCxn id="18" idx="0"/>
              <a:endCxn id="18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19 Grupo"/>
          <p:cNvGrpSpPr/>
          <p:nvPr/>
        </p:nvGrpSpPr>
        <p:grpSpPr>
          <a:xfrm>
            <a:off x="1571604" y="3857628"/>
            <a:ext cx="2428892" cy="1000132"/>
            <a:chOff x="1571604" y="1357298"/>
            <a:chExt cx="2428892" cy="1000132"/>
          </a:xfrm>
        </p:grpSpPr>
        <p:sp>
          <p:nvSpPr>
            <p:cNvPr id="21" name="20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2" name="21 Conector recto"/>
            <p:cNvCxnSpPr>
              <a:stCxn id="21" idx="0"/>
              <a:endCxn id="21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22 Grupo"/>
          <p:cNvGrpSpPr/>
          <p:nvPr/>
        </p:nvGrpSpPr>
        <p:grpSpPr>
          <a:xfrm>
            <a:off x="4786314" y="3929066"/>
            <a:ext cx="2428892" cy="1000132"/>
            <a:chOff x="1571604" y="1357298"/>
            <a:chExt cx="2428892" cy="1000132"/>
          </a:xfrm>
        </p:grpSpPr>
        <p:sp>
          <p:nvSpPr>
            <p:cNvPr id="24" name="23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5" name="24 Conector recto"/>
            <p:cNvCxnSpPr>
              <a:stCxn id="24" idx="0"/>
              <a:endCxn id="24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25 Grupo"/>
          <p:cNvGrpSpPr/>
          <p:nvPr/>
        </p:nvGrpSpPr>
        <p:grpSpPr>
          <a:xfrm>
            <a:off x="3214678" y="5143512"/>
            <a:ext cx="2428892" cy="1000132"/>
            <a:chOff x="1571604" y="1357298"/>
            <a:chExt cx="2428892" cy="1000132"/>
          </a:xfrm>
        </p:grpSpPr>
        <p:sp>
          <p:nvSpPr>
            <p:cNvPr id="27" name="26 Rectángulo"/>
            <p:cNvSpPr/>
            <p:nvPr/>
          </p:nvSpPr>
          <p:spPr>
            <a:xfrm>
              <a:off x="1571604" y="1357298"/>
              <a:ext cx="2428892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8" name="27 Conector recto"/>
            <p:cNvCxnSpPr>
              <a:stCxn id="27" idx="0"/>
              <a:endCxn id="27" idx="2"/>
            </p:cNvCxnSpPr>
            <p:nvPr/>
          </p:nvCxnSpPr>
          <p:spPr>
            <a:xfrm rot="16200000" flipH="1">
              <a:off x="2285984" y="1857364"/>
              <a:ext cx="10001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4" name="33 Objeto"/>
          <p:cNvGraphicFramePr>
            <a:graphicFrameLocks noChangeAspect="1"/>
          </p:cNvGraphicFramePr>
          <p:nvPr/>
        </p:nvGraphicFramePr>
        <p:xfrm>
          <a:off x="2857500" y="1425575"/>
          <a:ext cx="1020763" cy="585788"/>
        </p:xfrm>
        <a:graphic>
          <a:graphicData uri="http://schemas.openxmlformats.org/presentationml/2006/ole">
            <p:oleObj spid="_x0000_s4098" name="Ecuación" r:id="rId4" imgW="685800" imgH="393480" progId="Equation.3">
              <p:embed/>
            </p:oleObj>
          </a:graphicData>
        </a:graphic>
      </p:graphicFrame>
      <p:graphicFrame>
        <p:nvGraphicFramePr>
          <p:cNvPr id="37" name="36 Objeto"/>
          <p:cNvGraphicFramePr>
            <a:graphicFrameLocks noChangeAspect="1"/>
          </p:cNvGraphicFramePr>
          <p:nvPr/>
        </p:nvGraphicFramePr>
        <p:xfrm>
          <a:off x="6191250" y="1428750"/>
          <a:ext cx="693738" cy="596900"/>
        </p:xfrm>
        <a:graphic>
          <a:graphicData uri="http://schemas.openxmlformats.org/presentationml/2006/ole">
            <p:oleObj spid="_x0000_s4099" name="Ecuación" r:id="rId5" imgW="457200" imgH="3934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009900" y="2786063"/>
          <a:ext cx="666750" cy="590550"/>
        </p:xfrm>
        <a:graphic>
          <a:graphicData uri="http://schemas.openxmlformats.org/presentationml/2006/ole">
            <p:oleObj spid="_x0000_s4100" name="Ecuación" r:id="rId6" imgW="444240" imgH="3934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086475" y="2786063"/>
          <a:ext cx="914400" cy="590550"/>
        </p:xfrm>
        <a:graphic>
          <a:graphicData uri="http://schemas.openxmlformats.org/presentationml/2006/ole">
            <p:oleObj spid="_x0000_s4101" name="Ecuación" r:id="rId7" imgW="609480" imgH="39348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067050" y="4071938"/>
          <a:ext cx="666750" cy="590550"/>
        </p:xfrm>
        <a:graphic>
          <a:graphicData uri="http://schemas.openxmlformats.org/presentationml/2006/ole">
            <p:oleObj spid="_x0000_s4102" name="Ecuación" r:id="rId8" imgW="444240" imgH="393480" progId="Equation.3">
              <p:embed/>
            </p:oleObj>
          </a:graphicData>
        </a:graphic>
      </p:graphicFrame>
      <p:graphicFrame>
        <p:nvGraphicFramePr>
          <p:cNvPr id="45" name="44 Objeto"/>
          <p:cNvGraphicFramePr>
            <a:graphicFrameLocks noChangeAspect="1"/>
          </p:cNvGraphicFramePr>
          <p:nvPr/>
        </p:nvGraphicFramePr>
        <p:xfrm>
          <a:off x="3276600" y="5286375"/>
          <a:ext cx="1104900" cy="635000"/>
        </p:xfrm>
        <a:graphic>
          <a:graphicData uri="http://schemas.openxmlformats.org/presentationml/2006/ole">
            <p:oleObj spid="_x0000_s4103" name="Ecuación" r:id="rId9" imgW="685800" imgH="393480" progId="Equation.3">
              <p:embed/>
            </p:oleObj>
          </a:graphicData>
        </a:graphic>
      </p:graphicFrame>
      <p:graphicFrame>
        <p:nvGraphicFramePr>
          <p:cNvPr id="46" name="45 Objeto"/>
          <p:cNvGraphicFramePr>
            <a:graphicFrameLocks noChangeAspect="1"/>
          </p:cNvGraphicFramePr>
          <p:nvPr/>
        </p:nvGraphicFramePr>
        <p:xfrm>
          <a:off x="4562475" y="5286375"/>
          <a:ext cx="917575" cy="593725"/>
        </p:xfrm>
        <a:graphic>
          <a:graphicData uri="http://schemas.openxmlformats.org/presentationml/2006/ole">
            <p:oleObj spid="_x0000_s4104" name="Ecuación" r:id="rId10" imgW="609480" imgH="393480" progId="Equation.3">
              <p:embed/>
            </p:oleObj>
          </a:graphicData>
        </a:graphic>
      </p:graphicFrame>
      <p:graphicFrame>
        <p:nvGraphicFramePr>
          <p:cNvPr id="2061" name="Object 2"/>
          <p:cNvGraphicFramePr>
            <a:graphicFrameLocks noChangeAspect="1"/>
          </p:cNvGraphicFramePr>
          <p:nvPr/>
        </p:nvGraphicFramePr>
        <p:xfrm>
          <a:off x="5027613" y="1425575"/>
          <a:ext cx="679450" cy="585788"/>
        </p:xfrm>
        <a:graphic>
          <a:graphicData uri="http://schemas.openxmlformats.org/presentationml/2006/ole">
            <p:oleObj spid="_x0000_s4105" name="Ecuación" r:id="rId11" imgW="457200" imgH="393480" progId="Equation.3">
              <p:embed/>
            </p:oleObj>
          </a:graphicData>
        </a:graphic>
      </p:graphicFrame>
      <p:graphicFrame>
        <p:nvGraphicFramePr>
          <p:cNvPr id="2062" name="Object 11"/>
          <p:cNvGraphicFramePr>
            <a:graphicFrameLocks noChangeAspect="1"/>
          </p:cNvGraphicFramePr>
          <p:nvPr/>
        </p:nvGraphicFramePr>
        <p:xfrm>
          <a:off x="1712913" y="2786063"/>
          <a:ext cx="930275" cy="600075"/>
        </p:xfrm>
        <a:graphic>
          <a:graphicData uri="http://schemas.openxmlformats.org/presentationml/2006/ole">
            <p:oleObj spid="_x0000_s4106" name="Ecuación" r:id="rId12" imgW="609480" imgH="393480" progId="Equation.3">
              <p:embed/>
            </p:oleObj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1870075" y="1425575"/>
          <a:ext cx="566738" cy="585788"/>
        </p:xfrm>
        <a:graphic>
          <a:graphicData uri="http://schemas.openxmlformats.org/presentationml/2006/ole">
            <p:oleObj spid="_x0000_s4107" name="Ecuación" r:id="rId13" imgW="380880" imgH="393480" progId="Equation.3">
              <p:embed/>
            </p:oleObj>
          </a:graphicData>
        </a:graphic>
      </p:graphicFrame>
      <p:graphicFrame>
        <p:nvGraphicFramePr>
          <p:cNvPr id="3086" name="Object 7"/>
          <p:cNvGraphicFramePr>
            <a:graphicFrameLocks noChangeAspect="1"/>
          </p:cNvGraphicFramePr>
          <p:nvPr/>
        </p:nvGraphicFramePr>
        <p:xfrm>
          <a:off x="5024438" y="2786063"/>
          <a:ext cx="666750" cy="590550"/>
        </p:xfrm>
        <a:graphic>
          <a:graphicData uri="http://schemas.openxmlformats.org/presentationml/2006/ole">
            <p:oleObj spid="_x0000_s4108" name="Ecuación" r:id="rId14" imgW="444240" imgH="393480" progId="Equation.3">
              <p:embed/>
            </p:oleObj>
          </a:graphicData>
        </a:graphic>
      </p:graphicFrame>
      <p:graphicFrame>
        <p:nvGraphicFramePr>
          <p:cNvPr id="3087" name="Object 9"/>
          <p:cNvGraphicFramePr>
            <a:graphicFrameLocks noChangeAspect="1"/>
          </p:cNvGraphicFramePr>
          <p:nvPr/>
        </p:nvGraphicFramePr>
        <p:xfrm>
          <a:off x="1604963" y="4071938"/>
          <a:ext cx="1028700" cy="590550"/>
        </p:xfrm>
        <a:graphic>
          <a:graphicData uri="http://schemas.openxmlformats.org/presentationml/2006/ole">
            <p:oleObj spid="_x0000_s4109" name="Ecuación" r:id="rId15" imgW="685800" imgH="393480" progId="Equation.3">
              <p:embed/>
            </p:oleObj>
          </a:graphicData>
        </a:graphic>
      </p:graphicFrame>
      <p:graphicFrame>
        <p:nvGraphicFramePr>
          <p:cNvPr id="3088" name="Object 8"/>
          <p:cNvGraphicFramePr>
            <a:graphicFrameLocks noChangeAspect="1"/>
          </p:cNvGraphicFramePr>
          <p:nvPr/>
        </p:nvGraphicFramePr>
        <p:xfrm>
          <a:off x="6067425" y="4143375"/>
          <a:ext cx="1009650" cy="590550"/>
        </p:xfrm>
        <a:graphic>
          <a:graphicData uri="http://schemas.openxmlformats.org/presentationml/2006/ole">
            <p:oleObj spid="_x0000_s4110" name="Ecuación" r:id="rId16" imgW="672840" imgH="393480" progId="Equation.3">
              <p:embed/>
            </p:oleObj>
          </a:graphicData>
        </a:graphic>
      </p:graphicFrame>
      <p:graphicFrame>
        <p:nvGraphicFramePr>
          <p:cNvPr id="3089" name="Object 8"/>
          <p:cNvGraphicFramePr>
            <a:graphicFrameLocks noChangeAspect="1"/>
          </p:cNvGraphicFramePr>
          <p:nvPr/>
        </p:nvGraphicFramePr>
        <p:xfrm>
          <a:off x="4962525" y="4143375"/>
          <a:ext cx="914400" cy="590550"/>
        </p:xfrm>
        <a:graphic>
          <a:graphicData uri="http://schemas.openxmlformats.org/presentationml/2006/ole">
            <p:oleObj spid="_x0000_s4111" name="Ecuación" r:id="rId17" imgW="609480" imgH="39348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16</Words>
  <Application>Microsoft Office PowerPoint</Application>
  <PresentationFormat>Presentación en pantalla (4:3)</PresentationFormat>
  <Paragraphs>8</Paragraphs>
  <Slides>4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Tema de Office</vt:lpstr>
      <vt:lpstr>Ecuación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RUBEN</dc:creator>
  <cp:lastModifiedBy>RUBEN</cp:lastModifiedBy>
  <cp:revision>18</cp:revision>
  <dcterms:created xsi:type="dcterms:W3CDTF">2010-02-17T18:00:37Z</dcterms:created>
  <dcterms:modified xsi:type="dcterms:W3CDTF">2010-02-23T23:07:01Z</dcterms:modified>
</cp:coreProperties>
</file>