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50" r:id="rId2"/>
    <p:sldMasterId id="2147483652" r:id="rId3"/>
    <p:sldMasterId id="2147483654" r:id="rId4"/>
  </p:sldMasterIdLst>
  <p:notesMasterIdLst>
    <p:notesMasterId r:id="rId13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10080625" cy="5670550"/>
  <p:notesSz cx="7559675" cy="106918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notes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8" roundtripDataSignature="AMtx7mhOG5Cw8QQQHchY3g/iu7bsr9euJ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9C27FA9C-6E74-4C4A-A276-8611D2D5CB6A}">
  <a:tblStyle styleId="{9C27FA9C-6E74-4C4A-A276-8611D2D5CB6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7EDC9B33-0CC3-40D5-A9A2-30AFA3E3332D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2" d="100"/>
          <a:sy n="92" d="100"/>
        </p:scale>
        <p:origin x="-48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customschemas.google.com/relationships/presentationmetadata" Target="metadata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slideMaster" Target="slideMasters/slideMaster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sldNum" idx="12"/>
          </p:nvPr>
        </p:nvSpPr>
        <p:spPr>
          <a:xfrm>
            <a:off x="4278312" y="10156825"/>
            <a:ext cx="3278187" cy="531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‹Nº›</a:t>
            </a:fld>
            <a:endParaRPr/>
          </a:p>
        </p:txBody>
      </p:sp>
      <p:sp>
        <p:nvSpPr>
          <p:cNvPr id="4" name="Google Shape;4;n"/>
          <p:cNvSpPr/>
          <p:nvPr/>
        </p:nvSpPr>
        <p:spPr>
          <a:xfrm>
            <a:off x="0" y="0"/>
            <a:ext cx="7559675" cy="10691812"/>
          </a:xfrm>
          <a:prstGeom prst="roundRect">
            <a:avLst>
              <a:gd name="adj" fmla="val 4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1937" cy="40052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5200" cy="4808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3278187" cy="531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dt" idx="10"/>
          </p:nvPr>
        </p:nvSpPr>
        <p:spPr>
          <a:xfrm>
            <a:off x="4278312" y="0"/>
            <a:ext cx="3278187" cy="531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n"/>
          <p:cNvSpPr txBox="1">
            <a:spLocks noGrp="1"/>
          </p:cNvSpPr>
          <p:nvPr>
            <p:ph type="ftr" idx="11"/>
          </p:nvPr>
        </p:nvSpPr>
        <p:spPr>
          <a:xfrm>
            <a:off x="0" y="10156825"/>
            <a:ext cx="3278187" cy="531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n"/>
          <p:cNvSpPr txBox="1">
            <a:spLocks noGrp="1"/>
          </p:cNvSpPr>
          <p:nvPr>
            <p:ph type="sldNum" idx="4"/>
          </p:nvPr>
        </p:nvSpPr>
        <p:spPr>
          <a:xfrm>
            <a:off x="4278312" y="10156825"/>
            <a:ext cx="3278187" cy="531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8503768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12800"/>
            <a:ext cx="7123112" cy="40084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270" name="Google Shape;270;p1:notes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12800"/>
            <a:ext cx="7123112" cy="40084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276" name="Google Shape;276;p2:notes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12800"/>
            <a:ext cx="7123112" cy="40084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282" name="Google Shape;282;p3:notes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12800"/>
            <a:ext cx="7123112" cy="40084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289" name="Google Shape;289;p4:notes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295" name="Google Shape;295;p5:notes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12800"/>
            <a:ext cx="7123112" cy="40084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302" name="Google Shape;302;p6:notes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12800"/>
            <a:ext cx="7123112" cy="40084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308" name="Google Shape;308;p7:notes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315" name="Google Shape;315;p8:notes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layout with centered title and subtitle placeholders" type="title">
  <p:cSld name="TITLE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1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1225" rIns="0" bIns="0" anchor="t" anchorCtr="0">
            <a:noAutofit/>
          </a:bodyPr>
          <a:lstStyle>
            <a:lvl1pPr lvl="0" algn="l">
              <a:lnSpc>
                <a:spcPct val="93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3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3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3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10"/>
          <p:cNvSpPr txBox="1">
            <a:spLocks noGrp="1"/>
          </p:cNvSpPr>
          <p:nvPr>
            <p:ph type="dt" idx="10"/>
          </p:nvPr>
        </p:nvSpPr>
        <p:spPr>
          <a:xfrm>
            <a:off x="503237" y="5165725"/>
            <a:ext cx="2344737" cy="38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10"/>
          <p:cNvSpPr txBox="1">
            <a:spLocks noGrp="1"/>
          </p:cNvSpPr>
          <p:nvPr>
            <p:ph type="ftr" idx="11"/>
          </p:nvPr>
        </p:nvSpPr>
        <p:spPr>
          <a:xfrm>
            <a:off x="3448050" y="5165725"/>
            <a:ext cx="3192462" cy="387350"/>
          </a:xfrm>
          <a:prstGeom prst="rect">
            <a:avLst/>
          </a:prstGeom>
          <a:solidFill>
            <a:srgbClr val="74B53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10"/>
          <p:cNvSpPr txBox="1">
            <a:spLocks noGrp="1"/>
          </p:cNvSpPr>
          <p:nvPr>
            <p:ph type="sldNum" idx="12"/>
          </p:nvPr>
        </p:nvSpPr>
        <p:spPr>
          <a:xfrm>
            <a:off x="7227887" y="5165725"/>
            <a:ext cx="2344737" cy="38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lvl="1" indent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lvl="2" indent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lvl="3" indent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lvl="4" indent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lvl="5" indent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lvl="6" indent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lvl="7" indent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lvl="8" indent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 type="tx">
  <p:cSld name="TITLE_AND_BODY"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2"/>
          <p:cNvSpPr txBox="1">
            <a:spLocks noGrp="1"/>
          </p:cNvSpPr>
          <p:nvPr>
            <p:ph type="title"/>
          </p:nvPr>
        </p:nvSpPr>
        <p:spPr>
          <a:xfrm>
            <a:off x="539750" y="179387"/>
            <a:ext cx="8996362" cy="89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0" name="Google Shape;150;p12"/>
          <p:cNvSpPr txBox="1">
            <a:spLocks noGrp="1"/>
          </p:cNvSpPr>
          <p:nvPr>
            <p:ph type="body" idx="1"/>
          </p:nvPr>
        </p:nvSpPr>
        <p:spPr>
          <a:xfrm>
            <a:off x="539750" y="1260475"/>
            <a:ext cx="8996362" cy="3236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1225" rIns="0" bIns="0" anchor="t" anchorCtr="0">
            <a:noAutofit/>
          </a:bodyPr>
          <a:lstStyle>
            <a:lvl1pPr marL="457200" lvl="0" indent="-228600" algn="l">
              <a:lnSpc>
                <a:spcPct val="93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93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93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93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12"/>
          <p:cNvSpPr txBox="1">
            <a:spLocks noGrp="1"/>
          </p:cNvSpPr>
          <p:nvPr>
            <p:ph type="dt" idx="10"/>
          </p:nvPr>
        </p:nvSpPr>
        <p:spPr>
          <a:xfrm>
            <a:off x="503237" y="5165725"/>
            <a:ext cx="2344737" cy="38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12"/>
          <p:cNvSpPr txBox="1">
            <a:spLocks noGrp="1"/>
          </p:cNvSpPr>
          <p:nvPr>
            <p:ph type="ftr" idx="11"/>
          </p:nvPr>
        </p:nvSpPr>
        <p:spPr>
          <a:xfrm>
            <a:off x="3448050" y="5165725"/>
            <a:ext cx="3192462" cy="38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3" name="Google Shape;153;p12"/>
          <p:cNvSpPr txBox="1">
            <a:spLocks noGrp="1"/>
          </p:cNvSpPr>
          <p:nvPr>
            <p:ph type="sldNum" idx="12"/>
          </p:nvPr>
        </p:nvSpPr>
        <p:spPr>
          <a:xfrm>
            <a:off x="7227887" y="5165725"/>
            <a:ext cx="2344737" cy="38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lvl="1" indent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lvl="2" indent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lvl="3" indent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lvl="4" indent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lvl="5" indent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lvl="6" indent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lvl="7" indent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lvl="8" indent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 type="tx">
  <p:cSld name="TITLE_AND_BODY"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4"/>
          <p:cNvSpPr txBox="1">
            <a:spLocks noGrp="1"/>
          </p:cNvSpPr>
          <p:nvPr>
            <p:ph type="title"/>
          </p:nvPr>
        </p:nvSpPr>
        <p:spPr>
          <a:xfrm>
            <a:off x="539750" y="179387"/>
            <a:ext cx="8996362" cy="89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3" name="Google Shape;203;p14"/>
          <p:cNvSpPr txBox="1">
            <a:spLocks noGrp="1"/>
          </p:cNvSpPr>
          <p:nvPr>
            <p:ph type="body" idx="1"/>
          </p:nvPr>
        </p:nvSpPr>
        <p:spPr>
          <a:xfrm>
            <a:off x="539750" y="1260475"/>
            <a:ext cx="8996362" cy="3236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1225" rIns="0" bIns="0" anchor="t" anchorCtr="0">
            <a:noAutofit/>
          </a:bodyPr>
          <a:lstStyle>
            <a:lvl1pPr marL="457200" lvl="0" indent="-228600" algn="l">
              <a:lnSpc>
                <a:spcPct val="93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93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93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93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4" name="Google Shape;204;p14"/>
          <p:cNvSpPr txBox="1">
            <a:spLocks noGrp="1"/>
          </p:cNvSpPr>
          <p:nvPr>
            <p:ph type="dt" idx="10"/>
          </p:nvPr>
        </p:nvSpPr>
        <p:spPr>
          <a:xfrm>
            <a:off x="503237" y="5165725"/>
            <a:ext cx="2344737" cy="38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5" name="Google Shape;205;p14"/>
          <p:cNvSpPr txBox="1">
            <a:spLocks noGrp="1"/>
          </p:cNvSpPr>
          <p:nvPr>
            <p:ph type="ftr" idx="11"/>
          </p:nvPr>
        </p:nvSpPr>
        <p:spPr>
          <a:xfrm>
            <a:off x="3448050" y="5165725"/>
            <a:ext cx="3192462" cy="38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14"/>
          <p:cNvSpPr txBox="1">
            <a:spLocks noGrp="1"/>
          </p:cNvSpPr>
          <p:nvPr>
            <p:ph type="sldNum" idx="12"/>
          </p:nvPr>
        </p:nvSpPr>
        <p:spPr>
          <a:xfrm>
            <a:off x="7227887" y="5165725"/>
            <a:ext cx="2344737" cy="38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lvl="1" indent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lvl="2" indent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lvl="3" indent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lvl="4" indent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lvl="5" indent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lvl="6" indent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lvl="7" indent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lvl="8" indent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 type="tx">
  <p:cSld name="TITLE_AND_BODY"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16"/>
          <p:cNvSpPr txBox="1">
            <a:spLocks noGrp="1"/>
          </p:cNvSpPr>
          <p:nvPr>
            <p:ph type="title"/>
          </p:nvPr>
        </p:nvSpPr>
        <p:spPr>
          <a:xfrm>
            <a:off x="539750" y="179387"/>
            <a:ext cx="8996362" cy="89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4" name="Google Shape;264;p16"/>
          <p:cNvSpPr txBox="1">
            <a:spLocks noGrp="1"/>
          </p:cNvSpPr>
          <p:nvPr>
            <p:ph type="body" idx="1"/>
          </p:nvPr>
        </p:nvSpPr>
        <p:spPr>
          <a:xfrm>
            <a:off x="539750" y="1260475"/>
            <a:ext cx="8996362" cy="3236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1225" rIns="0" bIns="0" anchor="t" anchorCtr="0">
            <a:noAutofit/>
          </a:bodyPr>
          <a:lstStyle>
            <a:lvl1pPr marL="457200" lvl="0" indent="-228600" algn="l">
              <a:lnSpc>
                <a:spcPct val="93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93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93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93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5" name="Google Shape;265;p16"/>
          <p:cNvSpPr txBox="1">
            <a:spLocks noGrp="1"/>
          </p:cNvSpPr>
          <p:nvPr>
            <p:ph type="dt" idx="10"/>
          </p:nvPr>
        </p:nvSpPr>
        <p:spPr>
          <a:xfrm>
            <a:off x="503237" y="5165725"/>
            <a:ext cx="2344737" cy="38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6" name="Google Shape;266;p16"/>
          <p:cNvSpPr txBox="1">
            <a:spLocks noGrp="1"/>
          </p:cNvSpPr>
          <p:nvPr>
            <p:ph type="ftr" idx="11"/>
          </p:nvPr>
        </p:nvSpPr>
        <p:spPr>
          <a:xfrm>
            <a:off x="3448050" y="5165725"/>
            <a:ext cx="3192462" cy="38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7" name="Google Shape;267;p16"/>
          <p:cNvSpPr txBox="1">
            <a:spLocks noGrp="1"/>
          </p:cNvSpPr>
          <p:nvPr>
            <p:ph type="sldNum" idx="12"/>
          </p:nvPr>
        </p:nvSpPr>
        <p:spPr>
          <a:xfrm>
            <a:off x="7227887" y="5165725"/>
            <a:ext cx="2344737" cy="38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lvl="1" indent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lvl="2" indent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lvl="3" indent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lvl="4" indent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lvl="5" indent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lvl="6" indent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lvl="7" indent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lvl="8" indent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>
            <a:spLocks noGrp="1"/>
          </p:cNvSpPr>
          <p:nvPr>
            <p:ph type="title"/>
          </p:nvPr>
        </p:nvSpPr>
        <p:spPr>
          <a:xfrm>
            <a:off x="539750" y="179387"/>
            <a:ext cx="8996362" cy="89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9"/>
          <p:cNvSpPr txBox="1">
            <a:spLocks noGrp="1"/>
          </p:cNvSpPr>
          <p:nvPr>
            <p:ph type="body" idx="1"/>
          </p:nvPr>
        </p:nvSpPr>
        <p:spPr>
          <a:xfrm>
            <a:off x="539750" y="1260475"/>
            <a:ext cx="8996362" cy="34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1225" rIns="0" bIns="0" anchor="t" anchorCtr="0">
            <a:noAutofit/>
          </a:bodyPr>
          <a:lstStyle>
            <a:lvl1pPr marL="457200" marR="0" lvl="0" indent="-228600" algn="l" rtl="0">
              <a:lnSpc>
                <a:spcPct val="93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3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3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3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9"/>
          <p:cNvSpPr txBox="1">
            <a:spLocks noGrp="1"/>
          </p:cNvSpPr>
          <p:nvPr>
            <p:ph type="dt" idx="10"/>
          </p:nvPr>
        </p:nvSpPr>
        <p:spPr>
          <a:xfrm>
            <a:off x="503237" y="5165725"/>
            <a:ext cx="2344737" cy="38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Google Shape;15;p9"/>
          <p:cNvSpPr txBox="1">
            <a:spLocks noGrp="1"/>
          </p:cNvSpPr>
          <p:nvPr>
            <p:ph type="ftr" idx="11"/>
          </p:nvPr>
        </p:nvSpPr>
        <p:spPr>
          <a:xfrm>
            <a:off x="3448050" y="5165725"/>
            <a:ext cx="3192462" cy="387350"/>
          </a:xfrm>
          <a:prstGeom prst="rect">
            <a:avLst/>
          </a:prstGeom>
          <a:solidFill>
            <a:srgbClr val="74B53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" name="Google Shape;16;p9"/>
          <p:cNvSpPr txBox="1">
            <a:spLocks noGrp="1"/>
          </p:cNvSpPr>
          <p:nvPr>
            <p:ph type="sldNum" idx="12"/>
          </p:nvPr>
        </p:nvSpPr>
        <p:spPr>
          <a:xfrm>
            <a:off x="7227887" y="5165725"/>
            <a:ext cx="2344737" cy="38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9"/>
          <p:cNvSpPr/>
          <p:nvPr/>
        </p:nvSpPr>
        <p:spPr>
          <a:xfrm>
            <a:off x="0" y="5040312"/>
            <a:ext cx="10080625" cy="630237"/>
          </a:xfrm>
          <a:prstGeom prst="rect">
            <a:avLst/>
          </a:prstGeom>
          <a:solidFill>
            <a:srgbClr val="9ECF6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" name="Google Shape;18;p9"/>
          <p:cNvGrpSpPr/>
          <p:nvPr/>
        </p:nvGrpSpPr>
        <p:grpSpPr>
          <a:xfrm>
            <a:off x="2727325" y="4706937"/>
            <a:ext cx="504825" cy="660400"/>
            <a:chOff x="1718" y="2965"/>
            <a:chExt cx="318" cy="416"/>
          </a:xfrm>
        </p:grpSpPr>
        <p:sp>
          <p:nvSpPr>
            <p:cNvPr id="19" name="Google Shape;19;p9"/>
            <p:cNvSpPr/>
            <p:nvPr/>
          </p:nvSpPr>
          <p:spPr>
            <a:xfrm>
              <a:off x="1984" y="3250"/>
              <a:ext cx="52" cy="58"/>
            </a:xfrm>
            <a:custGeom>
              <a:avLst/>
              <a:gdLst/>
              <a:ahLst/>
              <a:cxnLst/>
              <a:rect l="l" t="t" r="r" b="b"/>
              <a:pathLst>
                <a:path w="248" h="271" extrusionOk="0">
                  <a:moveTo>
                    <a:pt x="247" y="135"/>
                  </a:moveTo>
                  <a:cubicBezTo>
                    <a:pt x="247" y="159"/>
                    <a:pt x="241" y="182"/>
                    <a:pt x="230" y="203"/>
                  </a:cubicBezTo>
                  <a:cubicBezTo>
                    <a:pt x="219" y="223"/>
                    <a:pt x="204" y="240"/>
                    <a:pt x="185" y="252"/>
                  </a:cubicBezTo>
                  <a:cubicBezTo>
                    <a:pt x="166" y="264"/>
                    <a:pt x="145" y="270"/>
                    <a:pt x="124" y="270"/>
                  </a:cubicBezTo>
                  <a:cubicBezTo>
                    <a:pt x="102" y="270"/>
                    <a:pt x="81" y="264"/>
                    <a:pt x="62" y="252"/>
                  </a:cubicBezTo>
                  <a:cubicBezTo>
                    <a:pt x="43" y="240"/>
                    <a:pt x="28" y="223"/>
                    <a:pt x="17" y="203"/>
                  </a:cubicBezTo>
                  <a:cubicBezTo>
                    <a:pt x="6" y="182"/>
                    <a:pt x="0" y="159"/>
                    <a:pt x="0" y="135"/>
                  </a:cubicBezTo>
                  <a:cubicBezTo>
                    <a:pt x="0" y="111"/>
                    <a:pt x="6" y="88"/>
                    <a:pt x="17" y="67"/>
                  </a:cubicBezTo>
                  <a:cubicBezTo>
                    <a:pt x="28" y="47"/>
                    <a:pt x="43" y="30"/>
                    <a:pt x="62" y="18"/>
                  </a:cubicBezTo>
                  <a:cubicBezTo>
                    <a:pt x="81" y="6"/>
                    <a:pt x="102" y="0"/>
                    <a:pt x="124" y="0"/>
                  </a:cubicBezTo>
                  <a:cubicBezTo>
                    <a:pt x="145" y="0"/>
                    <a:pt x="166" y="6"/>
                    <a:pt x="185" y="18"/>
                  </a:cubicBezTo>
                  <a:cubicBezTo>
                    <a:pt x="204" y="30"/>
                    <a:pt x="219" y="47"/>
                    <a:pt x="230" y="67"/>
                  </a:cubicBezTo>
                  <a:cubicBezTo>
                    <a:pt x="241" y="88"/>
                    <a:pt x="247" y="111"/>
                    <a:pt x="247" y="135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20;p9"/>
            <p:cNvSpPr/>
            <p:nvPr/>
          </p:nvSpPr>
          <p:spPr>
            <a:xfrm>
              <a:off x="1916" y="3243"/>
              <a:ext cx="115" cy="125"/>
            </a:xfrm>
            <a:custGeom>
              <a:avLst/>
              <a:gdLst/>
              <a:ahLst/>
              <a:cxnLst/>
              <a:rect l="l" t="t" r="r" b="b"/>
              <a:pathLst>
                <a:path w="532" h="570" extrusionOk="0">
                  <a:moveTo>
                    <a:pt x="439" y="452"/>
                  </a:moveTo>
                  <a:cubicBezTo>
                    <a:pt x="531" y="104"/>
                    <a:pt x="337" y="151"/>
                    <a:pt x="286" y="0"/>
                  </a:cubicBezTo>
                  <a:cubicBezTo>
                    <a:pt x="213" y="36"/>
                    <a:pt x="140" y="71"/>
                    <a:pt x="67" y="107"/>
                  </a:cubicBezTo>
                  <a:cubicBezTo>
                    <a:pt x="67" y="104"/>
                    <a:pt x="0" y="440"/>
                    <a:pt x="64" y="514"/>
                  </a:cubicBezTo>
                  <a:cubicBezTo>
                    <a:pt x="114" y="569"/>
                    <a:pt x="420" y="523"/>
                    <a:pt x="439" y="452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1;p9"/>
            <p:cNvSpPr/>
            <p:nvPr/>
          </p:nvSpPr>
          <p:spPr>
            <a:xfrm>
              <a:off x="1931" y="3309"/>
              <a:ext cx="54" cy="28"/>
            </a:xfrm>
            <a:custGeom>
              <a:avLst/>
              <a:gdLst/>
              <a:ahLst/>
              <a:cxnLst/>
              <a:rect l="l" t="t" r="r" b="b"/>
              <a:pathLst>
                <a:path w="254" h="137" extrusionOk="0">
                  <a:moveTo>
                    <a:pt x="34" y="68"/>
                  </a:moveTo>
                  <a:cubicBezTo>
                    <a:pt x="52" y="49"/>
                    <a:pt x="74" y="31"/>
                    <a:pt x="99" y="22"/>
                  </a:cubicBezTo>
                  <a:cubicBezTo>
                    <a:pt x="148" y="0"/>
                    <a:pt x="204" y="0"/>
                    <a:pt x="253" y="19"/>
                  </a:cubicBezTo>
                  <a:cubicBezTo>
                    <a:pt x="200" y="19"/>
                    <a:pt x="154" y="22"/>
                    <a:pt x="108" y="43"/>
                  </a:cubicBezTo>
                  <a:cubicBezTo>
                    <a:pt x="87" y="52"/>
                    <a:pt x="65" y="65"/>
                    <a:pt x="47" y="80"/>
                  </a:cubicBezTo>
                  <a:cubicBezTo>
                    <a:pt x="31" y="96"/>
                    <a:pt x="13" y="114"/>
                    <a:pt x="0" y="136"/>
                  </a:cubicBezTo>
                  <a:cubicBezTo>
                    <a:pt x="4" y="111"/>
                    <a:pt x="15" y="86"/>
                    <a:pt x="34" y="68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Google Shape;22;p9"/>
            <p:cNvSpPr/>
            <p:nvPr/>
          </p:nvSpPr>
          <p:spPr>
            <a:xfrm>
              <a:off x="1855" y="3233"/>
              <a:ext cx="87" cy="148"/>
            </a:xfrm>
            <a:custGeom>
              <a:avLst/>
              <a:gdLst/>
              <a:ahLst/>
              <a:cxnLst/>
              <a:rect l="l" t="t" r="r" b="b"/>
              <a:pathLst>
                <a:path w="404" h="671" extrusionOk="0">
                  <a:moveTo>
                    <a:pt x="329" y="615"/>
                  </a:moveTo>
                  <a:cubicBezTo>
                    <a:pt x="403" y="538"/>
                    <a:pt x="400" y="197"/>
                    <a:pt x="403" y="27"/>
                  </a:cubicBezTo>
                  <a:cubicBezTo>
                    <a:pt x="298" y="18"/>
                    <a:pt x="193" y="9"/>
                    <a:pt x="89" y="0"/>
                  </a:cubicBezTo>
                  <a:cubicBezTo>
                    <a:pt x="86" y="0"/>
                    <a:pt x="0" y="541"/>
                    <a:pt x="61" y="615"/>
                  </a:cubicBezTo>
                  <a:cubicBezTo>
                    <a:pt x="107" y="670"/>
                    <a:pt x="277" y="667"/>
                    <a:pt x="329" y="615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Google Shape;23;p9"/>
            <p:cNvSpPr/>
            <p:nvPr/>
          </p:nvSpPr>
          <p:spPr>
            <a:xfrm>
              <a:off x="1793" y="3233"/>
              <a:ext cx="87" cy="148"/>
            </a:xfrm>
            <a:custGeom>
              <a:avLst/>
              <a:gdLst/>
              <a:ahLst/>
              <a:cxnLst/>
              <a:rect l="l" t="t" r="r" b="b"/>
              <a:pathLst>
                <a:path w="404" h="671" extrusionOk="0">
                  <a:moveTo>
                    <a:pt x="74" y="615"/>
                  </a:moveTo>
                  <a:cubicBezTo>
                    <a:pt x="0" y="538"/>
                    <a:pt x="3" y="197"/>
                    <a:pt x="0" y="27"/>
                  </a:cubicBezTo>
                  <a:cubicBezTo>
                    <a:pt x="105" y="18"/>
                    <a:pt x="209" y="9"/>
                    <a:pt x="314" y="0"/>
                  </a:cubicBezTo>
                  <a:cubicBezTo>
                    <a:pt x="323" y="205"/>
                    <a:pt x="403" y="541"/>
                    <a:pt x="341" y="615"/>
                  </a:cubicBezTo>
                  <a:cubicBezTo>
                    <a:pt x="295" y="670"/>
                    <a:pt x="126" y="667"/>
                    <a:pt x="74" y="615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Google Shape;24;p9"/>
            <p:cNvSpPr/>
            <p:nvPr/>
          </p:nvSpPr>
          <p:spPr>
            <a:xfrm>
              <a:off x="1865" y="3312"/>
              <a:ext cx="4" cy="57"/>
            </a:xfrm>
            <a:custGeom>
              <a:avLst/>
              <a:gdLst/>
              <a:ahLst/>
              <a:cxnLst/>
              <a:rect l="l" t="t" r="r" b="b"/>
              <a:pathLst>
                <a:path w="26" h="266" extrusionOk="0">
                  <a:moveTo>
                    <a:pt x="0" y="133"/>
                  </a:moveTo>
                  <a:cubicBezTo>
                    <a:pt x="0" y="90"/>
                    <a:pt x="3" y="44"/>
                    <a:pt x="12" y="0"/>
                  </a:cubicBezTo>
                  <a:cubicBezTo>
                    <a:pt x="21" y="44"/>
                    <a:pt x="25" y="90"/>
                    <a:pt x="25" y="133"/>
                  </a:cubicBezTo>
                  <a:cubicBezTo>
                    <a:pt x="21" y="179"/>
                    <a:pt x="21" y="222"/>
                    <a:pt x="12" y="265"/>
                  </a:cubicBezTo>
                  <a:cubicBezTo>
                    <a:pt x="3" y="222"/>
                    <a:pt x="0" y="176"/>
                    <a:pt x="0" y="133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Google Shape;25;p9"/>
            <p:cNvSpPr/>
            <p:nvPr/>
          </p:nvSpPr>
          <p:spPr>
            <a:xfrm>
              <a:off x="1808" y="3228"/>
              <a:ext cx="119" cy="118"/>
            </a:xfrm>
            <a:custGeom>
              <a:avLst/>
              <a:gdLst/>
              <a:ahLst/>
              <a:cxnLst/>
              <a:rect l="l" t="t" r="r" b="b"/>
              <a:pathLst>
                <a:path w="555" h="536" extrusionOk="0">
                  <a:moveTo>
                    <a:pt x="277" y="535"/>
                  </a:moveTo>
                  <a:cubicBezTo>
                    <a:pt x="185" y="440"/>
                    <a:pt x="0" y="390"/>
                    <a:pt x="0" y="252"/>
                  </a:cubicBezTo>
                  <a:cubicBezTo>
                    <a:pt x="0" y="113"/>
                    <a:pt x="123" y="0"/>
                    <a:pt x="277" y="0"/>
                  </a:cubicBezTo>
                  <a:cubicBezTo>
                    <a:pt x="431" y="0"/>
                    <a:pt x="554" y="113"/>
                    <a:pt x="554" y="252"/>
                  </a:cubicBezTo>
                  <a:cubicBezTo>
                    <a:pt x="554" y="390"/>
                    <a:pt x="369" y="440"/>
                    <a:pt x="277" y="535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Google Shape;26;p9"/>
            <p:cNvSpPr/>
            <p:nvPr/>
          </p:nvSpPr>
          <p:spPr>
            <a:xfrm>
              <a:off x="1916" y="2965"/>
              <a:ext cx="99" cy="181"/>
            </a:xfrm>
            <a:custGeom>
              <a:avLst/>
              <a:gdLst/>
              <a:ahLst/>
              <a:cxnLst/>
              <a:rect l="l" t="t" r="r" b="b"/>
              <a:pathLst>
                <a:path w="465" h="819" extrusionOk="0">
                  <a:moveTo>
                    <a:pt x="37" y="363"/>
                  </a:moveTo>
                  <a:cubicBezTo>
                    <a:pt x="21" y="686"/>
                    <a:pt x="12" y="638"/>
                    <a:pt x="0" y="775"/>
                  </a:cubicBezTo>
                  <a:cubicBezTo>
                    <a:pt x="57" y="789"/>
                    <a:pt x="115" y="804"/>
                    <a:pt x="172" y="818"/>
                  </a:cubicBezTo>
                  <a:cubicBezTo>
                    <a:pt x="243" y="695"/>
                    <a:pt x="163" y="787"/>
                    <a:pt x="384" y="449"/>
                  </a:cubicBezTo>
                  <a:cubicBezTo>
                    <a:pt x="464" y="323"/>
                    <a:pt x="378" y="27"/>
                    <a:pt x="329" y="9"/>
                  </a:cubicBezTo>
                  <a:cubicBezTo>
                    <a:pt x="298" y="0"/>
                    <a:pt x="43" y="197"/>
                    <a:pt x="37" y="363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Google Shape;27;p9"/>
            <p:cNvSpPr/>
            <p:nvPr/>
          </p:nvSpPr>
          <p:spPr>
            <a:xfrm>
              <a:off x="1922" y="3001"/>
              <a:ext cx="69" cy="143"/>
            </a:xfrm>
            <a:custGeom>
              <a:avLst/>
              <a:gdLst/>
              <a:ahLst/>
              <a:cxnLst/>
              <a:rect l="l" t="t" r="r" b="b"/>
              <a:pathLst>
                <a:path w="325" h="649" extrusionOk="0">
                  <a:moveTo>
                    <a:pt x="77" y="218"/>
                  </a:moveTo>
                  <a:cubicBezTo>
                    <a:pt x="19" y="531"/>
                    <a:pt x="26" y="486"/>
                    <a:pt x="0" y="620"/>
                  </a:cubicBezTo>
                  <a:cubicBezTo>
                    <a:pt x="38" y="630"/>
                    <a:pt x="76" y="639"/>
                    <a:pt x="114" y="648"/>
                  </a:cubicBezTo>
                  <a:cubicBezTo>
                    <a:pt x="169" y="521"/>
                    <a:pt x="114" y="626"/>
                    <a:pt x="280" y="266"/>
                  </a:cubicBezTo>
                  <a:cubicBezTo>
                    <a:pt x="324" y="175"/>
                    <a:pt x="299" y="24"/>
                    <a:pt x="253" y="9"/>
                  </a:cubicBezTo>
                  <a:cubicBezTo>
                    <a:pt x="222" y="0"/>
                    <a:pt x="102" y="89"/>
                    <a:pt x="77" y="218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Google Shape;28;p9"/>
            <p:cNvSpPr/>
            <p:nvPr/>
          </p:nvSpPr>
          <p:spPr>
            <a:xfrm>
              <a:off x="1719" y="2965"/>
              <a:ext cx="100" cy="181"/>
            </a:xfrm>
            <a:custGeom>
              <a:avLst/>
              <a:gdLst/>
              <a:ahLst/>
              <a:cxnLst/>
              <a:rect l="l" t="t" r="r" b="b"/>
              <a:pathLst>
                <a:path w="469" h="819" extrusionOk="0">
                  <a:moveTo>
                    <a:pt x="431" y="363"/>
                  </a:moveTo>
                  <a:cubicBezTo>
                    <a:pt x="446" y="686"/>
                    <a:pt x="455" y="638"/>
                    <a:pt x="468" y="775"/>
                  </a:cubicBezTo>
                  <a:cubicBezTo>
                    <a:pt x="410" y="789"/>
                    <a:pt x="353" y="804"/>
                    <a:pt x="296" y="818"/>
                  </a:cubicBezTo>
                  <a:cubicBezTo>
                    <a:pt x="225" y="695"/>
                    <a:pt x="305" y="787"/>
                    <a:pt x="83" y="449"/>
                  </a:cubicBezTo>
                  <a:cubicBezTo>
                    <a:pt x="0" y="323"/>
                    <a:pt x="89" y="27"/>
                    <a:pt x="139" y="9"/>
                  </a:cubicBezTo>
                  <a:cubicBezTo>
                    <a:pt x="169" y="0"/>
                    <a:pt x="425" y="197"/>
                    <a:pt x="431" y="363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29;p9"/>
            <p:cNvSpPr/>
            <p:nvPr/>
          </p:nvSpPr>
          <p:spPr>
            <a:xfrm>
              <a:off x="1743" y="3001"/>
              <a:ext cx="68" cy="144"/>
            </a:xfrm>
            <a:custGeom>
              <a:avLst/>
              <a:gdLst/>
              <a:ahLst/>
              <a:cxnLst/>
              <a:rect l="l" t="t" r="r" b="b"/>
              <a:pathLst>
                <a:path w="324" h="652" extrusionOk="0">
                  <a:moveTo>
                    <a:pt x="246" y="218"/>
                  </a:moveTo>
                  <a:cubicBezTo>
                    <a:pt x="305" y="531"/>
                    <a:pt x="297" y="486"/>
                    <a:pt x="323" y="620"/>
                  </a:cubicBezTo>
                  <a:cubicBezTo>
                    <a:pt x="286" y="631"/>
                    <a:pt x="249" y="641"/>
                    <a:pt x="212" y="651"/>
                  </a:cubicBezTo>
                  <a:cubicBezTo>
                    <a:pt x="156" y="524"/>
                    <a:pt x="212" y="630"/>
                    <a:pt x="43" y="270"/>
                  </a:cubicBezTo>
                  <a:cubicBezTo>
                    <a:pt x="0" y="175"/>
                    <a:pt x="21" y="24"/>
                    <a:pt x="71" y="9"/>
                  </a:cubicBezTo>
                  <a:cubicBezTo>
                    <a:pt x="101" y="0"/>
                    <a:pt x="221" y="89"/>
                    <a:pt x="246" y="218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30;p9"/>
            <p:cNvSpPr/>
            <p:nvPr/>
          </p:nvSpPr>
          <p:spPr>
            <a:xfrm>
              <a:off x="1718" y="3077"/>
              <a:ext cx="298" cy="219"/>
            </a:xfrm>
            <a:custGeom>
              <a:avLst/>
              <a:gdLst/>
              <a:ahLst/>
              <a:cxnLst/>
              <a:rect l="l" t="t" r="r" b="b"/>
              <a:pathLst>
                <a:path w="1372" h="989" extrusionOk="0">
                  <a:moveTo>
                    <a:pt x="686" y="0"/>
                  </a:moveTo>
                  <a:cubicBezTo>
                    <a:pt x="996" y="0"/>
                    <a:pt x="1138" y="133"/>
                    <a:pt x="1138" y="317"/>
                  </a:cubicBezTo>
                  <a:cubicBezTo>
                    <a:pt x="1138" y="471"/>
                    <a:pt x="1371" y="699"/>
                    <a:pt x="1162" y="849"/>
                  </a:cubicBezTo>
                  <a:cubicBezTo>
                    <a:pt x="1061" y="923"/>
                    <a:pt x="888" y="988"/>
                    <a:pt x="686" y="988"/>
                  </a:cubicBezTo>
                  <a:cubicBezTo>
                    <a:pt x="483" y="988"/>
                    <a:pt x="311" y="923"/>
                    <a:pt x="209" y="849"/>
                  </a:cubicBezTo>
                  <a:cubicBezTo>
                    <a:pt x="0" y="696"/>
                    <a:pt x="234" y="471"/>
                    <a:pt x="234" y="317"/>
                  </a:cubicBezTo>
                  <a:cubicBezTo>
                    <a:pt x="234" y="133"/>
                    <a:pt x="372" y="0"/>
                    <a:pt x="686" y="0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Google Shape;31;p9"/>
            <p:cNvSpPr/>
            <p:nvPr/>
          </p:nvSpPr>
          <p:spPr>
            <a:xfrm>
              <a:off x="1750" y="3106"/>
              <a:ext cx="233" cy="183"/>
            </a:xfrm>
            <a:custGeom>
              <a:avLst/>
              <a:gdLst/>
              <a:ahLst/>
              <a:cxnLst/>
              <a:rect l="l" t="t" r="r" b="b"/>
              <a:pathLst>
                <a:path w="1077" h="828" extrusionOk="0">
                  <a:moveTo>
                    <a:pt x="581" y="37"/>
                  </a:moveTo>
                  <a:cubicBezTo>
                    <a:pt x="554" y="0"/>
                    <a:pt x="529" y="0"/>
                    <a:pt x="501" y="37"/>
                  </a:cubicBezTo>
                  <a:cubicBezTo>
                    <a:pt x="437" y="120"/>
                    <a:pt x="335" y="299"/>
                    <a:pt x="329" y="447"/>
                  </a:cubicBezTo>
                  <a:cubicBezTo>
                    <a:pt x="212" y="431"/>
                    <a:pt x="80" y="437"/>
                    <a:pt x="52" y="499"/>
                  </a:cubicBezTo>
                  <a:cubicBezTo>
                    <a:pt x="0" y="621"/>
                    <a:pt x="246" y="827"/>
                    <a:pt x="538" y="827"/>
                  </a:cubicBezTo>
                  <a:cubicBezTo>
                    <a:pt x="834" y="827"/>
                    <a:pt x="1076" y="621"/>
                    <a:pt x="1023" y="499"/>
                  </a:cubicBezTo>
                  <a:cubicBezTo>
                    <a:pt x="1003" y="437"/>
                    <a:pt x="867" y="431"/>
                    <a:pt x="754" y="447"/>
                  </a:cubicBezTo>
                  <a:cubicBezTo>
                    <a:pt x="747" y="299"/>
                    <a:pt x="646" y="120"/>
                    <a:pt x="581" y="37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32;p9"/>
            <p:cNvSpPr/>
            <p:nvPr/>
          </p:nvSpPr>
          <p:spPr>
            <a:xfrm>
              <a:off x="1814" y="3238"/>
              <a:ext cx="106" cy="36"/>
            </a:xfrm>
            <a:custGeom>
              <a:avLst/>
              <a:gdLst/>
              <a:ahLst/>
              <a:cxnLst/>
              <a:rect l="l" t="t" r="r" b="b"/>
              <a:pathLst>
                <a:path w="493" h="170" extrusionOk="0">
                  <a:moveTo>
                    <a:pt x="385" y="62"/>
                  </a:moveTo>
                  <a:cubicBezTo>
                    <a:pt x="351" y="65"/>
                    <a:pt x="314" y="56"/>
                    <a:pt x="286" y="37"/>
                  </a:cubicBezTo>
                  <a:cubicBezTo>
                    <a:pt x="271" y="28"/>
                    <a:pt x="259" y="16"/>
                    <a:pt x="246" y="0"/>
                  </a:cubicBezTo>
                  <a:cubicBezTo>
                    <a:pt x="237" y="16"/>
                    <a:pt x="222" y="28"/>
                    <a:pt x="206" y="37"/>
                  </a:cubicBezTo>
                  <a:cubicBezTo>
                    <a:pt x="175" y="56"/>
                    <a:pt x="142" y="65"/>
                    <a:pt x="108" y="62"/>
                  </a:cubicBezTo>
                  <a:cubicBezTo>
                    <a:pt x="74" y="62"/>
                    <a:pt x="40" y="49"/>
                    <a:pt x="15" y="28"/>
                  </a:cubicBezTo>
                  <a:cubicBezTo>
                    <a:pt x="0" y="16"/>
                    <a:pt x="80" y="169"/>
                    <a:pt x="246" y="169"/>
                  </a:cubicBezTo>
                  <a:cubicBezTo>
                    <a:pt x="412" y="169"/>
                    <a:pt x="492" y="16"/>
                    <a:pt x="477" y="28"/>
                  </a:cubicBezTo>
                  <a:cubicBezTo>
                    <a:pt x="452" y="46"/>
                    <a:pt x="419" y="59"/>
                    <a:pt x="385" y="62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p9"/>
            <p:cNvSpPr/>
            <p:nvPr/>
          </p:nvSpPr>
          <p:spPr>
            <a:xfrm>
              <a:off x="1892" y="3129"/>
              <a:ext cx="65" cy="85"/>
            </a:xfrm>
            <a:custGeom>
              <a:avLst/>
              <a:gdLst/>
              <a:ahLst/>
              <a:cxnLst/>
              <a:rect l="l" t="t" r="r" b="b"/>
              <a:pathLst>
                <a:path w="303" h="386" extrusionOk="0">
                  <a:moveTo>
                    <a:pt x="108" y="37"/>
                  </a:moveTo>
                  <a:cubicBezTo>
                    <a:pt x="200" y="0"/>
                    <a:pt x="262" y="89"/>
                    <a:pt x="277" y="138"/>
                  </a:cubicBezTo>
                  <a:cubicBezTo>
                    <a:pt x="302" y="212"/>
                    <a:pt x="271" y="295"/>
                    <a:pt x="262" y="314"/>
                  </a:cubicBezTo>
                  <a:cubicBezTo>
                    <a:pt x="255" y="326"/>
                    <a:pt x="188" y="385"/>
                    <a:pt x="37" y="329"/>
                  </a:cubicBezTo>
                  <a:cubicBezTo>
                    <a:pt x="40" y="329"/>
                    <a:pt x="0" y="246"/>
                    <a:pt x="18" y="169"/>
                  </a:cubicBezTo>
                  <a:cubicBezTo>
                    <a:pt x="48" y="125"/>
                    <a:pt x="28" y="68"/>
                    <a:pt x="108" y="37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34;p9"/>
            <p:cNvSpPr/>
            <p:nvPr/>
          </p:nvSpPr>
          <p:spPr>
            <a:xfrm>
              <a:off x="1896" y="3129"/>
              <a:ext cx="61" cy="78"/>
            </a:xfrm>
            <a:custGeom>
              <a:avLst/>
              <a:gdLst/>
              <a:ahLst/>
              <a:cxnLst/>
              <a:rect l="l" t="t" r="r" b="b"/>
              <a:pathLst>
                <a:path w="290" h="358" extrusionOk="0">
                  <a:moveTo>
                    <a:pt x="34" y="62"/>
                  </a:moveTo>
                  <a:cubicBezTo>
                    <a:pt x="47" y="46"/>
                    <a:pt x="59" y="34"/>
                    <a:pt x="74" y="25"/>
                  </a:cubicBezTo>
                  <a:cubicBezTo>
                    <a:pt x="80" y="19"/>
                    <a:pt x="90" y="15"/>
                    <a:pt x="99" y="12"/>
                  </a:cubicBezTo>
                  <a:cubicBezTo>
                    <a:pt x="108" y="9"/>
                    <a:pt x="117" y="6"/>
                    <a:pt x="127" y="6"/>
                  </a:cubicBezTo>
                  <a:cubicBezTo>
                    <a:pt x="164" y="0"/>
                    <a:pt x="200" y="19"/>
                    <a:pt x="225" y="43"/>
                  </a:cubicBezTo>
                  <a:cubicBezTo>
                    <a:pt x="250" y="68"/>
                    <a:pt x="270" y="103"/>
                    <a:pt x="280" y="139"/>
                  </a:cubicBezTo>
                  <a:cubicBezTo>
                    <a:pt x="289" y="176"/>
                    <a:pt x="287" y="215"/>
                    <a:pt x="277" y="252"/>
                  </a:cubicBezTo>
                  <a:cubicBezTo>
                    <a:pt x="274" y="271"/>
                    <a:pt x="268" y="289"/>
                    <a:pt x="259" y="305"/>
                  </a:cubicBezTo>
                  <a:cubicBezTo>
                    <a:pt x="258" y="307"/>
                    <a:pt x="257" y="309"/>
                    <a:pt x="256" y="311"/>
                  </a:cubicBezTo>
                  <a:cubicBezTo>
                    <a:pt x="256" y="314"/>
                    <a:pt x="256" y="317"/>
                    <a:pt x="256" y="320"/>
                  </a:cubicBezTo>
                  <a:cubicBezTo>
                    <a:pt x="255" y="321"/>
                    <a:pt x="254" y="322"/>
                    <a:pt x="253" y="323"/>
                  </a:cubicBezTo>
                  <a:cubicBezTo>
                    <a:pt x="250" y="326"/>
                    <a:pt x="247" y="329"/>
                    <a:pt x="240" y="332"/>
                  </a:cubicBezTo>
                  <a:cubicBezTo>
                    <a:pt x="231" y="339"/>
                    <a:pt x="225" y="342"/>
                    <a:pt x="216" y="345"/>
                  </a:cubicBezTo>
                  <a:cubicBezTo>
                    <a:pt x="182" y="357"/>
                    <a:pt x="148" y="357"/>
                    <a:pt x="114" y="354"/>
                  </a:cubicBezTo>
                  <a:cubicBezTo>
                    <a:pt x="80" y="348"/>
                    <a:pt x="50" y="339"/>
                    <a:pt x="19" y="323"/>
                  </a:cubicBezTo>
                  <a:cubicBezTo>
                    <a:pt x="50" y="329"/>
                    <a:pt x="83" y="339"/>
                    <a:pt x="114" y="339"/>
                  </a:cubicBezTo>
                  <a:cubicBezTo>
                    <a:pt x="144" y="339"/>
                    <a:pt x="179" y="335"/>
                    <a:pt x="207" y="323"/>
                  </a:cubicBezTo>
                  <a:cubicBezTo>
                    <a:pt x="213" y="320"/>
                    <a:pt x="219" y="317"/>
                    <a:pt x="225" y="311"/>
                  </a:cubicBezTo>
                  <a:cubicBezTo>
                    <a:pt x="228" y="308"/>
                    <a:pt x="231" y="308"/>
                    <a:pt x="231" y="305"/>
                  </a:cubicBezTo>
                  <a:cubicBezTo>
                    <a:pt x="232" y="303"/>
                    <a:pt x="233" y="301"/>
                    <a:pt x="234" y="299"/>
                  </a:cubicBezTo>
                  <a:cubicBezTo>
                    <a:pt x="240" y="283"/>
                    <a:pt x="244" y="268"/>
                    <a:pt x="250" y="252"/>
                  </a:cubicBezTo>
                  <a:cubicBezTo>
                    <a:pt x="256" y="219"/>
                    <a:pt x="259" y="185"/>
                    <a:pt x="250" y="154"/>
                  </a:cubicBezTo>
                  <a:cubicBezTo>
                    <a:pt x="244" y="123"/>
                    <a:pt x="225" y="95"/>
                    <a:pt x="204" y="74"/>
                  </a:cubicBezTo>
                  <a:cubicBezTo>
                    <a:pt x="182" y="52"/>
                    <a:pt x="154" y="37"/>
                    <a:pt x="127" y="40"/>
                  </a:cubicBezTo>
                  <a:cubicBezTo>
                    <a:pt x="120" y="40"/>
                    <a:pt x="111" y="40"/>
                    <a:pt x="105" y="43"/>
                  </a:cubicBezTo>
                  <a:cubicBezTo>
                    <a:pt x="99" y="46"/>
                    <a:pt x="90" y="46"/>
                    <a:pt x="84" y="49"/>
                  </a:cubicBezTo>
                  <a:cubicBezTo>
                    <a:pt x="68" y="55"/>
                    <a:pt x="56" y="65"/>
                    <a:pt x="47" y="77"/>
                  </a:cubicBezTo>
                  <a:cubicBezTo>
                    <a:pt x="25" y="95"/>
                    <a:pt x="10" y="126"/>
                    <a:pt x="0" y="163"/>
                  </a:cubicBezTo>
                  <a:cubicBezTo>
                    <a:pt x="0" y="126"/>
                    <a:pt x="13" y="92"/>
                    <a:pt x="34" y="62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35;p9"/>
            <p:cNvSpPr/>
            <p:nvPr/>
          </p:nvSpPr>
          <p:spPr>
            <a:xfrm>
              <a:off x="1904" y="3152"/>
              <a:ext cx="34" cy="42"/>
            </a:xfrm>
            <a:custGeom>
              <a:avLst/>
              <a:gdLst/>
              <a:ahLst/>
              <a:cxnLst/>
              <a:rect l="l" t="t" r="r" b="b"/>
              <a:pathLst>
                <a:path w="161" h="197" extrusionOk="0">
                  <a:moveTo>
                    <a:pt x="160" y="98"/>
                  </a:moveTo>
                  <a:cubicBezTo>
                    <a:pt x="160" y="115"/>
                    <a:pt x="157" y="132"/>
                    <a:pt x="150" y="147"/>
                  </a:cubicBezTo>
                  <a:cubicBezTo>
                    <a:pt x="143" y="162"/>
                    <a:pt x="132" y="174"/>
                    <a:pt x="120" y="183"/>
                  </a:cubicBezTo>
                  <a:cubicBezTo>
                    <a:pt x="107" y="191"/>
                    <a:pt x="94" y="196"/>
                    <a:pt x="80" y="196"/>
                  </a:cubicBezTo>
                  <a:cubicBezTo>
                    <a:pt x="66" y="196"/>
                    <a:pt x="52" y="191"/>
                    <a:pt x="40" y="183"/>
                  </a:cubicBezTo>
                  <a:cubicBezTo>
                    <a:pt x="27" y="174"/>
                    <a:pt x="18" y="162"/>
                    <a:pt x="11" y="147"/>
                  </a:cubicBezTo>
                  <a:cubicBezTo>
                    <a:pt x="4" y="132"/>
                    <a:pt x="0" y="115"/>
                    <a:pt x="0" y="98"/>
                  </a:cubicBezTo>
                  <a:cubicBezTo>
                    <a:pt x="0" y="81"/>
                    <a:pt x="4" y="64"/>
                    <a:pt x="11" y="49"/>
                  </a:cubicBezTo>
                  <a:cubicBezTo>
                    <a:pt x="18" y="34"/>
                    <a:pt x="27" y="21"/>
                    <a:pt x="40" y="13"/>
                  </a:cubicBezTo>
                  <a:cubicBezTo>
                    <a:pt x="52" y="4"/>
                    <a:pt x="66" y="0"/>
                    <a:pt x="80" y="0"/>
                  </a:cubicBezTo>
                  <a:cubicBezTo>
                    <a:pt x="94" y="0"/>
                    <a:pt x="107" y="4"/>
                    <a:pt x="120" y="13"/>
                  </a:cubicBezTo>
                  <a:cubicBezTo>
                    <a:pt x="132" y="21"/>
                    <a:pt x="143" y="34"/>
                    <a:pt x="150" y="49"/>
                  </a:cubicBezTo>
                  <a:cubicBezTo>
                    <a:pt x="157" y="64"/>
                    <a:pt x="160" y="81"/>
                    <a:pt x="160" y="98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36;p9"/>
            <p:cNvSpPr/>
            <p:nvPr/>
          </p:nvSpPr>
          <p:spPr>
            <a:xfrm>
              <a:off x="1778" y="3129"/>
              <a:ext cx="64" cy="85"/>
            </a:xfrm>
            <a:custGeom>
              <a:avLst/>
              <a:gdLst/>
              <a:ahLst/>
              <a:cxnLst/>
              <a:rect l="l" t="t" r="r" b="b"/>
              <a:pathLst>
                <a:path w="298" h="386" extrusionOk="0">
                  <a:moveTo>
                    <a:pt x="193" y="37"/>
                  </a:moveTo>
                  <a:cubicBezTo>
                    <a:pt x="101" y="0"/>
                    <a:pt x="40" y="89"/>
                    <a:pt x="25" y="138"/>
                  </a:cubicBezTo>
                  <a:cubicBezTo>
                    <a:pt x="0" y="212"/>
                    <a:pt x="30" y="295"/>
                    <a:pt x="40" y="314"/>
                  </a:cubicBezTo>
                  <a:cubicBezTo>
                    <a:pt x="45" y="326"/>
                    <a:pt x="114" y="385"/>
                    <a:pt x="264" y="329"/>
                  </a:cubicBezTo>
                  <a:cubicBezTo>
                    <a:pt x="260" y="329"/>
                    <a:pt x="297" y="246"/>
                    <a:pt x="282" y="169"/>
                  </a:cubicBezTo>
                  <a:cubicBezTo>
                    <a:pt x="253" y="125"/>
                    <a:pt x="273" y="68"/>
                    <a:pt x="193" y="37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37;p9"/>
            <p:cNvSpPr/>
            <p:nvPr/>
          </p:nvSpPr>
          <p:spPr>
            <a:xfrm>
              <a:off x="1777" y="3131"/>
              <a:ext cx="62" cy="78"/>
            </a:xfrm>
            <a:custGeom>
              <a:avLst/>
              <a:gdLst/>
              <a:ahLst/>
              <a:cxnLst/>
              <a:rect l="l" t="t" r="r" b="b"/>
              <a:pathLst>
                <a:path w="290" h="355" extrusionOk="0">
                  <a:moveTo>
                    <a:pt x="243" y="71"/>
                  </a:moveTo>
                  <a:cubicBezTo>
                    <a:pt x="231" y="59"/>
                    <a:pt x="218" y="49"/>
                    <a:pt x="206" y="43"/>
                  </a:cubicBezTo>
                  <a:cubicBezTo>
                    <a:pt x="200" y="40"/>
                    <a:pt x="191" y="37"/>
                    <a:pt x="184" y="37"/>
                  </a:cubicBezTo>
                  <a:cubicBezTo>
                    <a:pt x="178" y="34"/>
                    <a:pt x="169" y="34"/>
                    <a:pt x="163" y="34"/>
                  </a:cubicBezTo>
                  <a:cubicBezTo>
                    <a:pt x="135" y="34"/>
                    <a:pt x="104" y="46"/>
                    <a:pt x="86" y="68"/>
                  </a:cubicBezTo>
                  <a:cubicBezTo>
                    <a:pt x="64" y="89"/>
                    <a:pt x="46" y="120"/>
                    <a:pt x="40" y="148"/>
                  </a:cubicBezTo>
                  <a:cubicBezTo>
                    <a:pt x="34" y="179"/>
                    <a:pt x="34" y="212"/>
                    <a:pt x="40" y="246"/>
                  </a:cubicBezTo>
                  <a:cubicBezTo>
                    <a:pt x="43" y="262"/>
                    <a:pt x="49" y="280"/>
                    <a:pt x="55" y="292"/>
                  </a:cubicBezTo>
                  <a:cubicBezTo>
                    <a:pt x="56" y="294"/>
                    <a:pt x="57" y="297"/>
                    <a:pt x="58" y="299"/>
                  </a:cubicBezTo>
                  <a:cubicBezTo>
                    <a:pt x="61" y="302"/>
                    <a:pt x="64" y="302"/>
                    <a:pt x="64" y="305"/>
                  </a:cubicBezTo>
                  <a:cubicBezTo>
                    <a:pt x="71" y="308"/>
                    <a:pt x="77" y="314"/>
                    <a:pt x="83" y="317"/>
                  </a:cubicBezTo>
                  <a:cubicBezTo>
                    <a:pt x="111" y="329"/>
                    <a:pt x="141" y="336"/>
                    <a:pt x="175" y="332"/>
                  </a:cubicBezTo>
                  <a:cubicBezTo>
                    <a:pt x="206" y="332"/>
                    <a:pt x="240" y="326"/>
                    <a:pt x="271" y="317"/>
                  </a:cubicBezTo>
                  <a:cubicBezTo>
                    <a:pt x="240" y="332"/>
                    <a:pt x="209" y="342"/>
                    <a:pt x="175" y="348"/>
                  </a:cubicBezTo>
                  <a:cubicBezTo>
                    <a:pt x="141" y="354"/>
                    <a:pt x="107" y="351"/>
                    <a:pt x="74" y="339"/>
                  </a:cubicBezTo>
                  <a:cubicBezTo>
                    <a:pt x="64" y="336"/>
                    <a:pt x="58" y="332"/>
                    <a:pt x="49" y="326"/>
                  </a:cubicBezTo>
                  <a:cubicBezTo>
                    <a:pt x="46" y="323"/>
                    <a:pt x="40" y="320"/>
                    <a:pt x="37" y="317"/>
                  </a:cubicBezTo>
                  <a:cubicBezTo>
                    <a:pt x="36" y="316"/>
                    <a:pt x="35" y="315"/>
                    <a:pt x="34" y="314"/>
                  </a:cubicBezTo>
                  <a:cubicBezTo>
                    <a:pt x="33" y="313"/>
                    <a:pt x="32" y="312"/>
                    <a:pt x="31" y="311"/>
                  </a:cubicBezTo>
                  <a:cubicBezTo>
                    <a:pt x="31" y="310"/>
                    <a:pt x="31" y="309"/>
                    <a:pt x="31" y="308"/>
                  </a:cubicBezTo>
                  <a:cubicBezTo>
                    <a:pt x="30" y="307"/>
                    <a:pt x="29" y="306"/>
                    <a:pt x="27" y="305"/>
                  </a:cubicBezTo>
                  <a:cubicBezTo>
                    <a:pt x="21" y="286"/>
                    <a:pt x="15" y="271"/>
                    <a:pt x="9" y="252"/>
                  </a:cubicBezTo>
                  <a:cubicBezTo>
                    <a:pt x="0" y="216"/>
                    <a:pt x="0" y="179"/>
                    <a:pt x="6" y="139"/>
                  </a:cubicBezTo>
                  <a:cubicBezTo>
                    <a:pt x="15" y="102"/>
                    <a:pt x="37" y="68"/>
                    <a:pt x="61" y="43"/>
                  </a:cubicBezTo>
                  <a:cubicBezTo>
                    <a:pt x="89" y="19"/>
                    <a:pt x="123" y="0"/>
                    <a:pt x="160" y="6"/>
                  </a:cubicBezTo>
                  <a:cubicBezTo>
                    <a:pt x="169" y="6"/>
                    <a:pt x="178" y="9"/>
                    <a:pt x="187" y="12"/>
                  </a:cubicBezTo>
                  <a:cubicBezTo>
                    <a:pt x="197" y="16"/>
                    <a:pt x="203" y="19"/>
                    <a:pt x="212" y="25"/>
                  </a:cubicBezTo>
                  <a:cubicBezTo>
                    <a:pt x="227" y="34"/>
                    <a:pt x="240" y="46"/>
                    <a:pt x="252" y="62"/>
                  </a:cubicBezTo>
                  <a:cubicBezTo>
                    <a:pt x="274" y="86"/>
                    <a:pt x="286" y="123"/>
                    <a:pt x="289" y="160"/>
                  </a:cubicBezTo>
                  <a:cubicBezTo>
                    <a:pt x="280" y="126"/>
                    <a:pt x="267" y="92"/>
                    <a:pt x="243" y="71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38;p9"/>
            <p:cNvSpPr/>
            <p:nvPr/>
          </p:nvSpPr>
          <p:spPr>
            <a:xfrm>
              <a:off x="1796" y="3152"/>
              <a:ext cx="34" cy="42"/>
            </a:xfrm>
            <a:custGeom>
              <a:avLst/>
              <a:gdLst/>
              <a:ahLst/>
              <a:cxnLst/>
              <a:rect l="l" t="t" r="r" b="b"/>
              <a:pathLst>
                <a:path w="161" h="197" extrusionOk="0">
                  <a:moveTo>
                    <a:pt x="160" y="98"/>
                  </a:moveTo>
                  <a:cubicBezTo>
                    <a:pt x="160" y="115"/>
                    <a:pt x="156" y="132"/>
                    <a:pt x="149" y="147"/>
                  </a:cubicBezTo>
                  <a:cubicBezTo>
                    <a:pt x="142" y="162"/>
                    <a:pt x="132" y="174"/>
                    <a:pt x="120" y="183"/>
                  </a:cubicBezTo>
                  <a:cubicBezTo>
                    <a:pt x="108" y="191"/>
                    <a:pt x="94" y="196"/>
                    <a:pt x="80" y="196"/>
                  </a:cubicBezTo>
                  <a:cubicBezTo>
                    <a:pt x="66" y="196"/>
                    <a:pt x="52" y="191"/>
                    <a:pt x="40" y="183"/>
                  </a:cubicBezTo>
                  <a:cubicBezTo>
                    <a:pt x="28" y="174"/>
                    <a:pt x="18" y="162"/>
                    <a:pt x="11" y="147"/>
                  </a:cubicBezTo>
                  <a:cubicBezTo>
                    <a:pt x="4" y="132"/>
                    <a:pt x="0" y="115"/>
                    <a:pt x="0" y="98"/>
                  </a:cubicBezTo>
                  <a:cubicBezTo>
                    <a:pt x="0" y="81"/>
                    <a:pt x="4" y="64"/>
                    <a:pt x="11" y="49"/>
                  </a:cubicBezTo>
                  <a:cubicBezTo>
                    <a:pt x="18" y="34"/>
                    <a:pt x="28" y="21"/>
                    <a:pt x="40" y="13"/>
                  </a:cubicBezTo>
                  <a:cubicBezTo>
                    <a:pt x="52" y="4"/>
                    <a:pt x="66" y="0"/>
                    <a:pt x="80" y="0"/>
                  </a:cubicBezTo>
                  <a:cubicBezTo>
                    <a:pt x="94" y="0"/>
                    <a:pt x="108" y="4"/>
                    <a:pt x="120" y="13"/>
                  </a:cubicBezTo>
                  <a:cubicBezTo>
                    <a:pt x="132" y="21"/>
                    <a:pt x="142" y="34"/>
                    <a:pt x="149" y="49"/>
                  </a:cubicBezTo>
                  <a:cubicBezTo>
                    <a:pt x="156" y="64"/>
                    <a:pt x="160" y="81"/>
                    <a:pt x="160" y="98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39;p9"/>
            <p:cNvSpPr/>
            <p:nvPr/>
          </p:nvSpPr>
          <p:spPr>
            <a:xfrm>
              <a:off x="1850" y="3229"/>
              <a:ext cx="34" cy="28"/>
            </a:xfrm>
            <a:custGeom>
              <a:avLst/>
              <a:gdLst/>
              <a:ahLst/>
              <a:cxnLst/>
              <a:rect l="l" t="t" r="r" b="b"/>
              <a:pathLst>
                <a:path w="164" h="137" extrusionOk="0">
                  <a:moveTo>
                    <a:pt x="0" y="0"/>
                  </a:moveTo>
                  <a:cubicBezTo>
                    <a:pt x="54" y="0"/>
                    <a:pt x="109" y="0"/>
                    <a:pt x="163" y="0"/>
                  </a:cubicBezTo>
                  <a:cubicBezTo>
                    <a:pt x="163" y="45"/>
                    <a:pt x="163" y="91"/>
                    <a:pt x="163" y="136"/>
                  </a:cubicBezTo>
                  <a:cubicBezTo>
                    <a:pt x="109" y="136"/>
                    <a:pt x="54" y="136"/>
                    <a:pt x="0" y="136"/>
                  </a:cubicBezTo>
                  <a:cubicBezTo>
                    <a:pt x="0" y="91"/>
                    <a:pt x="0" y="45"/>
                    <a:pt x="0" y="0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40;p9"/>
            <p:cNvSpPr/>
            <p:nvPr/>
          </p:nvSpPr>
          <p:spPr>
            <a:xfrm>
              <a:off x="1800" y="3204"/>
              <a:ext cx="133" cy="48"/>
            </a:xfrm>
            <a:custGeom>
              <a:avLst/>
              <a:gdLst/>
              <a:ahLst/>
              <a:cxnLst/>
              <a:rect l="l" t="t" r="r" b="b"/>
              <a:pathLst>
                <a:path w="617" h="223" extrusionOk="0">
                  <a:moveTo>
                    <a:pt x="465" y="188"/>
                  </a:moveTo>
                  <a:cubicBezTo>
                    <a:pt x="434" y="185"/>
                    <a:pt x="404" y="178"/>
                    <a:pt x="379" y="163"/>
                  </a:cubicBezTo>
                  <a:cubicBezTo>
                    <a:pt x="354" y="147"/>
                    <a:pt x="336" y="127"/>
                    <a:pt x="333" y="105"/>
                  </a:cubicBezTo>
                  <a:cubicBezTo>
                    <a:pt x="326" y="70"/>
                    <a:pt x="318" y="35"/>
                    <a:pt x="311" y="0"/>
                  </a:cubicBezTo>
                  <a:cubicBezTo>
                    <a:pt x="304" y="35"/>
                    <a:pt x="297" y="70"/>
                    <a:pt x="290" y="105"/>
                  </a:cubicBezTo>
                  <a:cubicBezTo>
                    <a:pt x="284" y="130"/>
                    <a:pt x="268" y="147"/>
                    <a:pt x="244" y="163"/>
                  </a:cubicBezTo>
                  <a:cubicBezTo>
                    <a:pt x="219" y="178"/>
                    <a:pt x="188" y="188"/>
                    <a:pt x="157" y="188"/>
                  </a:cubicBezTo>
                  <a:cubicBezTo>
                    <a:pt x="124" y="188"/>
                    <a:pt x="93" y="185"/>
                    <a:pt x="65" y="170"/>
                  </a:cubicBezTo>
                  <a:cubicBezTo>
                    <a:pt x="37" y="157"/>
                    <a:pt x="13" y="136"/>
                    <a:pt x="0" y="108"/>
                  </a:cubicBezTo>
                  <a:cubicBezTo>
                    <a:pt x="4" y="139"/>
                    <a:pt x="22" y="167"/>
                    <a:pt x="50" y="185"/>
                  </a:cubicBezTo>
                  <a:cubicBezTo>
                    <a:pt x="77" y="203"/>
                    <a:pt x="117" y="216"/>
                    <a:pt x="154" y="219"/>
                  </a:cubicBezTo>
                  <a:cubicBezTo>
                    <a:pt x="194" y="222"/>
                    <a:pt x="231" y="213"/>
                    <a:pt x="265" y="194"/>
                  </a:cubicBezTo>
                  <a:cubicBezTo>
                    <a:pt x="284" y="185"/>
                    <a:pt x="296" y="173"/>
                    <a:pt x="308" y="157"/>
                  </a:cubicBezTo>
                  <a:cubicBezTo>
                    <a:pt x="320" y="173"/>
                    <a:pt x="336" y="185"/>
                    <a:pt x="351" y="194"/>
                  </a:cubicBezTo>
                  <a:cubicBezTo>
                    <a:pt x="385" y="213"/>
                    <a:pt x="425" y="222"/>
                    <a:pt x="462" y="219"/>
                  </a:cubicBezTo>
                  <a:cubicBezTo>
                    <a:pt x="499" y="219"/>
                    <a:pt x="539" y="207"/>
                    <a:pt x="567" y="185"/>
                  </a:cubicBezTo>
                  <a:cubicBezTo>
                    <a:pt x="594" y="167"/>
                    <a:pt x="616" y="136"/>
                    <a:pt x="616" y="108"/>
                  </a:cubicBezTo>
                  <a:cubicBezTo>
                    <a:pt x="610" y="133"/>
                    <a:pt x="585" y="154"/>
                    <a:pt x="557" y="170"/>
                  </a:cubicBezTo>
                  <a:cubicBezTo>
                    <a:pt x="530" y="182"/>
                    <a:pt x="496" y="188"/>
                    <a:pt x="465" y="188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41;p9"/>
            <p:cNvSpPr/>
            <p:nvPr/>
          </p:nvSpPr>
          <p:spPr>
            <a:xfrm>
              <a:off x="1839" y="3195"/>
              <a:ext cx="53" cy="23"/>
            </a:xfrm>
            <a:custGeom>
              <a:avLst/>
              <a:gdLst/>
              <a:ahLst/>
              <a:cxnLst/>
              <a:rect l="l" t="t" r="r" b="b"/>
              <a:pathLst>
                <a:path w="253" h="112" extrusionOk="0">
                  <a:moveTo>
                    <a:pt x="126" y="0"/>
                  </a:moveTo>
                  <a:cubicBezTo>
                    <a:pt x="105" y="0"/>
                    <a:pt x="40" y="0"/>
                    <a:pt x="15" y="19"/>
                  </a:cubicBezTo>
                  <a:cubicBezTo>
                    <a:pt x="0" y="31"/>
                    <a:pt x="12" y="62"/>
                    <a:pt x="52" y="90"/>
                  </a:cubicBezTo>
                  <a:cubicBezTo>
                    <a:pt x="80" y="108"/>
                    <a:pt x="105" y="111"/>
                    <a:pt x="123" y="111"/>
                  </a:cubicBezTo>
                  <a:cubicBezTo>
                    <a:pt x="145" y="111"/>
                    <a:pt x="169" y="105"/>
                    <a:pt x="194" y="90"/>
                  </a:cubicBezTo>
                  <a:cubicBezTo>
                    <a:pt x="243" y="62"/>
                    <a:pt x="252" y="31"/>
                    <a:pt x="237" y="19"/>
                  </a:cubicBezTo>
                  <a:cubicBezTo>
                    <a:pt x="215" y="0"/>
                    <a:pt x="148" y="0"/>
                    <a:pt x="126" y="0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2" name="Google Shape;42;p9"/>
          <p:cNvGrpSpPr/>
          <p:nvPr/>
        </p:nvGrpSpPr>
        <p:grpSpPr>
          <a:xfrm>
            <a:off x="1312862" y="4819650"/>
            <a:ext cx="249237" cy="328612"/>
            <a:chOff x="827" y="3036"/>
            <a:chExt cx="157" cy="207"/>
          </a:xfrm>
        </p:grpSpPr>
        <p:sp>
          <p:nvSpPr>
            <p:cNvPr id="43" name="Google Shape;43;p9"/>
            <p:cNvSpPr/>
            <p:nvPr/>
          </p:nvSpPr>
          <p:spPr>
            <a:xfrm>
              <a:off x="827" y="3178"/>
              <a:ext cx="25" cy="28"/>
            </a:xfrm>
            <a:custGeom>
              <a:avLst/>
              <a:gdLst/>
              <a:ahLst/>
              <a:cxnLst/>
              <a:rect l="l" t="t" r="r" b="b"/>
              <a:pathLst>
                <a:path w="124" h="136" extrusionOk="0">
                  <a:moveTo>
                    <a:pt x="0" y="67"/>
                  </a:moveTo>
                  <a:cubicBezTo>
                    <a:pt x="0" y="79"/>
                    <a:pt x="3" y="90"/>
                    <a:pt x="8" y="101"/>
                  </a:cubicBezTo>
                  <a:cubicBezTo>
                    <a:pt x="13" y="111"/>
                    <a:pt x="20" y="120"/>
                    <a:pt x="30" y="126"/>
                  </a:cubicBezTo>
                  <a:cubicBezTo>
                    <a:pt x="39" y="132"/>
                    <a:pt x="50" y="135"/>
                    <a:pt x="61" y="135"/>
                  </a:cubicBezTo>
                  <a:cubicBezTo>
                    <a:pt x="72" y="135"/>
                    <a:pt x="83" y="132"/>
                    <a:pt x="92" y="126"/>
                  </a:cubicBezTo>
                  <a:cubicBezTo>
                    <a:pt x="101" y="120"/>
                    <a:pt x="109" y="111"/>
                    <a:pt x="115" y="101"/>
                  </a:cubicBezTo>
                  <a:cubicBezTo>
                    <a:pt x="120" y="90"/>
                    <a:pt x="123" y="79"/>
                    <a:pt x="123" y="67"/>
                  </a:cubicBezTo>
                  <a:cubicBezTo>
                    <a:pt x="123" y="56"/>
                    <a:pt x="120" y="44"/>
                    <a:pt x="115" y="34"/>
                  </a:cubicBezTo>
                  <a:cubicBezTo>
                    <a:pt x="109" y="23"/>
                    <a:pt x="101" y="15"/>
                    <a:pt x="92" y="9"/>
                  </a:cubicBezTo>
                  <a:cubicBezTo>
                    <a:pt x="83" y="3"/>
                    <a:pt x="72" y="0"/>
                    <a:pt x="61" y="0"/>
                  </a:cubicBezTo>
                  <a:cubicBezTo>
                    <a:pt x="50" y="0"/>
                    <a:pt x="39" y="3"/>
                    <a:pt x="30" y="9"/>
                  </a:cubicBezTo>
                  <a:cubicBezTo>
                    <a:pt x="20" y="15"/>
                    <a:pt x="13" y="23"/>
                    <a:pt x="8" y="34"/>
                  </a:cubicBezTo>
                  <a:cubicBezTo>
                    <a:pt x="3" y="44"/>
                    <a:pt x="0" y="56"/>
                    <a:pt x="0" y="67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4;p9"/>
            <p:cNvSpPr/>
            <p:nvPr/>
          </p:nvSpPr>
          <p:spPr>
            <a:xfrm>
              <a:off x="830" y="3175"/>
              <a:ext cx="57" cy="62"/>
            </a:xfrm>
            <a:custGeom>
              <a:avLst/>
              <a:gdLst/>
              <a:ahLst/>
              <a:cxnLst/>
              <a:rect l="l" t="t" r="r" b="b"/>
              <a:pathLst>
                <a:path w="267" h="286" extrusionOk="0">
                  <a:moveTo>
                    <a:pt x="47" y="227"/>
                  </a:moveTo>
                  <a:cubicBezTo>
                    <a:pt x="0" y="53"/>
                    <a:pt x="98" y="76"/>
                    <a:pt x="123" y="0"/>
                  </a:cubicBezTo>
                  <a:cubicBezTo>
                    <a:pt x="160" y="18"/>
                    <a:pt x="196" y="36"/>
                    <a:pt x="232" y="54"/>
                  </a:cubicBezTo>
                  <a:cubicBezTo>
                    <a:pt x="232" y="53"/>
                    <a:pt x="266" y="220"/>
                    <a:pt x="233" y="257"/>
                  </a:cubicBezTo>
                  <a:cubicBezTo>
                    <a:pt x="209" y="285"/>
                    <a:pt x="56" y="262"/>
                    <a:pt x="47" y="227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45;p9"/>
            <p:cNvSpPr/>
            <p:nvPr/>
          </p:nvSpPr>
          <p:spPr>
            <a:xfrm>
              <a:off x="853" y="3208"/>
              <a:ext cx="26" cy="13"/>
            </a:xfrm>
            <a:custGeom>
              <a:avLst/>
              <a:gdLst/>
              <a:ahLst/>
              <a:cxnLst/>
              <a:rect l="l" t="t" r="r" b="b"/>
              <a:pathLst>
                <a:path w="127" h="68" extrusionOk="0">
                  <a:moveTo>
                    <a:pt x="109" y="33"/>
                  </a:moveTo>
                  <a:cubicBezTo>
                    <a:pt x="100" y="24"/>
                    <a:pt x="89" y="15"/>
                    <a:pt x="77" y="11"/>
                  </a:cubicBezTo>
                  <a:cubicBezTo>
                    <a:pt x="52" y="0"/>
                    <a:pt x="24" y="0"/>
                    <a:pt x="0" y="9"/>
                  </a:cubicBezTo>
                  <a:cubicBezTo>
                    <a:pt x="26" y="9"/>
                    <a:pt x="49" y="11"/>
                    <a:pt x="72" y="21"/>
                  </a:cubicBezTo>
                  <a:cubicBezTo>
                    <a:pt x="83" y="25"/>
                    <a:pt x="93" y="31"/>
                    <a:pt x="103" y="39"/>
                  </a:cubicBezTo>
                  <a:cubicBezTo>
                    <a:pt x="110" y="47"/>
                    <a:pt x="120" y="56"/>
                    <a:pt x="126" y="67"/>
                  </a:cubicBezTo>
                  <a:cubicBezTo>
                    <a:pt x="124" y="54"/>
                    <a:pt x="118" y="42"/>
                    <a:pt x="109" y="33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Google Shape;46;p9"/>
            <p:cNvSpPr/>
            <p:nvPr/>
          </p:nvSpPr>
          <p:spPr>
            <a:xfrm>
              <a:off x="874" y="3170"/>
              <a:ext cx="42" cy="73"/>
            </a:xfrm>
            <a:custGeom>
              <a:avLst/>
              <a:gdLst/>
              <a:ahLst/>
              <a:cxnLst/>
              <a:rect l="l" t="t" r="r" b="b"/>
              <a:pathLst>
                <a:path w="202" h="336" extrusionOk="0">
                  <a:moveTo>
                    <a:pt x="37" y="308"/>
                  </a:moveTo>
                  <a:cubicBezTo>
                    <a:pt x="0" y="269"/>
                    <a:pt x="1" y="98"/>
                    <a:pt x="0" y="14"/>
                  </a:cubicBezTo>
                  <a:cubicBezTo>
                    <a:pt x="52" y="9"/>
                    <a:pt x="105" y="5"/>
                    <a:pt x="157" y="0"/>
                  </a:cubicBezTo>
                  <a:cubicBezTo>
                    <a:pt x="158" y="0"/>
                    <a:pt x="201" y="271"/>
                    <a:pt x="170" y="308"/>
                  </a:cubicBezTo>
                  <a:cubicBezTo>
                    <a:pt x="147" y="335"/>
                    <a:pt x="63" y="334"/>
                    <a:pt x="37" y="308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" name="Google Shape;47;p9"/>
            <p:cNvSpPr/>
            <p:nvPr/>
          </p:nvSpPr>
          <p:spPr>
            <a:xfrm>
              <a:off x="905" y="3170"/>
              <a:ext cx="42" cy="73"/>
            </a:xfrm>
            <a:custGeom>
              <a:avLst/>
              <a:gdLst/>
              <a:ahLst/>
              <a:cxnLst/>
              <a:rect l="l" t="t" r="r" b="b"/>
              <a:pathLst>
                <a:path w="202" h="336" extrusionOk="0">
                  <a:moveTo>
                    <a:pt x="164" y="308"/>
                  </a:moveTo>
                  <a:cubicBezTo>
                    <a:pt x="201" y="269"/>
                    <a:pt x="200" y="98"/>
                    <a:pt x="201" y="14"/>
                  </a:cubicBezTo>
                  <a:cubicBezTo>
                    <a:pt x="149" y="9"/>
                    <a:pt x="97" y="5"/>
                    <a:pt x="44" y="0"/>
                  </a:cubicBezTo>
                  <a:cubicBezTo>
                    <a:pt x="40" y="103"/>
                    <a:pt x="0" y="271"/>
                    <a:pt x="30" y="308"/>
                  </a:cubicBezTo>
                  <a:cubicBezTo>
                    <a:pt x="53" y="335"/>
                    <a:pt x="138" y="334"/>
                    <a:pt x="164" y="308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" name="Google Shape;48;p9"/>
            <p:cNvSpPr/>
            <p:nvPr/>
          </p:nvSpPr>
          <p:spPr>
            <a:xfrm>
              <a:off x="909" y="3209"/>
              <a:ext cx="1" cy="28"/>
            </a:xfrm>
            <a:custGeom>
              <a:avLst/>
              <a:gdLst/>
              <a:ahLst/>
              <a:cxnLst/>
              <a:rect l="l" t="t" r="r" b="b"/>
              <a:pathLst>
                <a:path w="14" h="134" extrusionOk="0">
                  <a:moveTo>
                    <a:pt x="13" y="66"/>
                  </a:moveTo>
                  <a:cubicBezTo>
                    <a:pt x="13" y="44"/>
                    <a:pt x="11" y="22"/>
                    <a:pt x="6" y="0"/>
                  </a:cubicBezTo>
                  <a:cubicBezTo>
                    <a:pt x="2" y="22"/>
                    <a:pt x="0" y="45"/>
                    <a:pt x="0" y="66"/>
                  </a:cubicBezTo>
                  <a:cubicBezTo>
                    <a:pt x="2" y="89"/>
                    <a:pt x="2" y="111"/>
                    <a:pt x="6" y="133"/>
                  </a:cubicBezTo>
                  <a:cubicBezTo>
                    <a:pt x="11" y="111"/>
                    <a:pt x="13" y="87"/>
                    <a:pt x="13" y="66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Google Shape;49;p9"/>
            <p:cNvSpPr/>
            <p:nvPr/>
          </p:nvSpPr>
          <p:spPr>
            <a:xfrm>
              <a:off x="881" y="3168"/>
              <a:ext cx="58" cy="58"/>
            </a:xfrm>
            <a:custGeom>
              <a:avLst/>
              <a:gdLst/>
              <a:ahLst/>
              <a:cxnLst/>
              <a:rect l="l" t="t" r="r" b="b"/>
              <a:pathLst>
                <a:path w="278" h="268" extrusionOk="0">
                  <a:moveTo>
                    <a:pt x="138" y="267"/>
                  </a:moveTo>
                  <a:cubicBezTo>
                    <a:pt x="184" y="220"/>
                    <a:pt x="277" y="195"/>
                    <a:pt x="277" y="126"/>
                  </a:cubicBezTo>
                  <a:cubicBezTo>
                    <a:pt x="277" y="56"/>
                    <a:pt x="215" y="0"/>
                    <a:pt x="138" y="0"/>
                  </a:cubicBezTo>
                  <a:cubicBezTo>
                    <a:pt x="61" y="0"/>
                    <a:pt x="0" y="56"/>
                    <a:pt x="0" y="126"/>
                  </a:cubicBezTo>
                  <a:cubicBezTo>
                    <a:pt x="0" y="195"/>
                    <a:pt x="92" y="220"/>
                    <a:pt x="138" y="267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" name="Google Shape;50;p9"/>
            <p:cNvSpPr/>
            <p:nvPr/>
          </p:nvSpPr>
          <p:spPr>
            <a:xfrm>
              <a:off x="837" y="3036"/>
              <a:ext cx="49" cy="90"/>
            </a:xfrm>
            <a:custGeom>
              <a:avLst/>
              <a:gdLst/>
              <a:ahLst/>
              <a:cxnLst/>
              <a:rect l="l" t="t" r="r" b="b"/>
              <a:pathLst>
                <a:path w="234" h="410" extrusionOk="0">
                  <a:moveTo>
                    <a:pt x="214" y="181"/>
                  </a:moveTo>
                  <a:cubicBezTo>
                    <a:pt x="222" y="343"/>
                    <a:pt x="227" y="319"/>
                    <a:pt x="233" y="388"/>
                  </a:cubicBezTo>
                  <a:cubicBezTo>
                    <a:pt x="204" y="395"/>
                    <a:pt x="176" y="402"/>
                    <a:pt x="147" y="409"/>
                  </a:cubicBezTo>
                  <a:cubicBezTo>
                    <a:pt x="112" y="347"/>
                    <a:pt x="151" y="394"/>
                    <a:pt x="40" y="224"/>
                  </a:cubicBezTo>
                  <a:cubicBezTo>
                    <a:pt x="0" y="161"/>
                    <a:pt x="43" y="14"/>
                    <a:pt x="68" y="4"/>
                  </a:cubicBezTo>
                  <a:cubicBezTo>
                    <a:pt x="83" y="0"/>
                    <a:pt x="211" y="98"/>
                    <a:pt x="214" y="181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Google Shape;51;p9"/>
            <p:cNvSpPr/>
            <p:nvPr/>
          </p:nvSpPr>
          <p:spPr>
            <a:xfrm>
              <a:off x="849" y="3054"/>
              <a:ext cx="33" cy="71"/>
            </a:xfrm>
            <a:custGeom>
              <a:avLst/>
              <a:gdLst/>
              <a:ahLst/>
              <a:cxnLst/>
              <a:rect l="l" t="t" r="r" b="b"/>
              <a:pathLst>
                <a:path w="163" h="326" extrusionOk="0">
                  <a:moveTo>
                    <a:pt x="123" y="110"/>
                  </a:moveTo>
                  <a:cubicBezTo>
                    <a:pt x="153" y="267"/>
                    <a:pt x="149" y="244"/>
                    <a:pt x="162" y="311"/>
                  </a:cubicBezTo>
                  <a:cubicBezTo>
                    <a:pt x="143" y="316"/>
                    <a:pt x="124" y="320"/>
                    <a:pt x="105" y="325"/>
                  </a:cubicBezTo>
                  <a:cubicBezTo>
                    <a:pt x="78" y="261"/>
                    <a:pt x="105" y="314"/>
                    <a:pt x="22" y="134"/>
                  </a:cubicBezTo>
                  <a:cubicBezTo>
                    <a:pt x="0" y="88"/>
                    <a:pt x="13" y="13"/>
                    <a:pt x="36" y="5"/>
                  </a:cubicBezTo>
                  <a:cubicBezTo>
                    <a:pt x="51" y="0"/>
                    <a:pt x="111" y="45"/>
                    <a:pt x="123" y="110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" name="Google Shape;52;p9"/>
            <p:cNvSpPr/>
            <p:nvPr/>
          </p:nvSpPr>
          <p:spPr>
            <a:xfrm>
              <a:off x="934" y="3036"/>
              <a:ext cx="49" cy="90"/>
            </a:xfrm>
            <a:custGeom>
              <a:avLst/>
              <a:gdLst/>
              <a:ahLst/>
              <a:cxnLst/>
              <a:rect l="l" t="t" r="r" b="b"/>
              <a:pathLst>
                <a:path w="235" h="410" extrusionOk="0">
                  <a:moveTo>
                    <a:pt x="19" y="181"/>
                  </a:moveTo>
                  <a:cubicBezTo>
                    <a:pt x="11" y="343"/>
                    <a:pt x="6" y="319"/>
                    <a:pt x="0" y="388"/>
                  </a:cubicBezTo>
                  <a:cubicBezTo>
                    <a:pt x="29" y="395"/>
                    <a:pt x="57" y="402"/>
                    <a:pt x="86" y="409"/>
                  </a:cubicBezTo>
                  <a:cubicBezTo>
                    <a:pt x="121" y="347"/>
                    <a:pt x="82" y="394"/>
                    <a:pt x="192" y="224"/>
                  </a:cubicBezTo>
                  <a:cubicBezTo>
                    <a:pt x="234" y="161"/>
                    <a:pt x="189" y="14"/>
                    <a:pt x="165" y="4"/>
                  </a:cubicBezTo>
                  <a:cubicBezTo>
                    <a:pt x="149" y="0"/>
                    <a:pt x="22" y="98"/>
                    <a:pt x="19" y="181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Google Shape;53;p9"/>
            <p:cNvSpPr/>
            <p:nvPr/>
          </p:nvSpPr>
          <p:spPr>
            <a:xfrm>
              <a:off x="938" y="3054"/>
              <a:ext cx="33" cy="71"/>
            </a:xfrm>
            <a:custGeom>
              <a:avLst/>
              <a:gdLst/>
              <a:ahLst/>
              <a:cxnLst/>
              <a:rect l="l" t="t" r="r" b="b"/>
              <a:pathLst>
                <a:path w="163" h="328" extrusionOk="0">
                  <a:moveTo>
                    <a:pt x="38" y="110"/>
                  </a:moveTo>
                  <a:cubicBezTo>
                    <a:pt x="9" y="267"/>
                    <a:pt x="13" y="244"/>
                    <a:pt x="0" y="311"/>
                  </a:cubicBezTo>
                  <a:cubicBezTo>
                    <a:pt x="18" y="316"/>
                    <a:pt x="37" y="322"/>
                    <a:pt x="55" y="327"/>
                  </a:cubicBezTo>
                  <a:cubicBezTo>
                    <a:pt x="83" y="263"/>
                    <a:pt x="55" y="316"/>
                    <a:pt x="140" y="136"/>
                  </a:cubicBezTo>
                  <a:cubicBezTo>
                    <a:pt x="162" y="88"/>
                    <a:pt x="151" y="13"/>
                    <a:pt x="126" y="5"/>
                  </a:cubicBezTo>
                  <a:cubicBezTo>
                    <a:pt x="111" y="0"/>
                    <a:pt x="51" y="45"/>
                    <a:pt x="38" y="110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Google Shape;54;p9"/>
            <p:cNvSpPr/>
            <p:nvPr/>
          </p:nvSpPr>
          <p:spPr>
            <a:xfrm>
              <a:off x="837" y="3092"/>
              <a:ext cx="147" cy="109"/>
            </a:xfrm>
            <a:custGeom>
              <a:avLst/>
              <a:gdLst/>
              <a:ahLst/>
              <a:cxnLst/>
              <a:rect l="l" t="t" r="r" b="b"/>
              <a:pathLst>
                <a:path w="686" h="494" extrusionOk="0">
                  <a:moveTo>
                    <a:pt x="342" y="0"/>
                  </a:moveTo>
                  <a:cubicBezTo>
                    <a:pt x="188" y="0"/>
                    <a:pt x="117" y="66"/>
                    <a:pt x="117" y="158"/>
                  </a:cubicBezTo>
                  <a:cubicBezTo>
                    <a:pt x="117" y="235"/>
                    <a:pt x="0" y="349"/>
                    <a:pt x="105" y="424"/>
                  </a:cubicBezTo>
                  <a:cubicBezTo>
                    <a:pt x="156" y="461"/>
                    <a:pt x="241" y="493"/>
                    <a:pt x="342" y="493"/>
                  </a:cubicBezTo>
                  <a:cubicBezTo>
                    <a:pt x="444" y="493"/>
                    <a:pt x="530" y="461"/>
                    <a:pt x="581" y="424"/>
                  </a:cubicBezTo>
                  <a:cubicBezTo>
                    <a:pt x="685" y="347"/>
                    <a:pt x="569" y="235"/>
                    <a:pt x="569" y="158"/>
                  </a:cubicBezTo>
                  <a:cubicBezTo>
                    <a:pt x="569" y="66"/>
                    <a:pt x="499" y="0"/>
                    <a:pt x="342" y="0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" name="Google Shape;55;p9"/>
            <p:cNvSpPr/>
            <p:nvPr/>
          </p:nvSpPr>
          <p:spPr>
            <a:xfrm>
              <a:off x="853" y="3106"/>
              <a:ext cx="115" cy="91"/>
            </a:xfrm>
            <a:custGeom>
              <a:avLst/>
              <a:gdLst/>
              <a:ahLst/>
              <a:cxnLst/>
              <a:rect l="l" t="t" r="r" b="b"/>
              <a:pathLst>
                <a:path w="538" h="414" extrusionOk="0">
                  <a:moveTo>
                    <a:pt x="246" y="17"/>
                  </a:moveTo>
                  <a:cubicBezTo>
                    <a:pt x="260" y="0"/>
                    <a:pt x="273" y="0"/>
                    <a:pt x="286" y="17"/>
                  </a:cubicBezTo>
                  <a:cubicBezTo>
                    <a:pt x="319" y="59"/>
                    <a:pt x="369" y="148"/>
                    <a:pt x="373" y="222"/>
                  </a:cubicBezTo>
                  <a:cubicBezTo>
                    <a:pt x="431" y="214"/>
                    <a:pt x="497" y="217"/>
                    <a:pt x="511" y="248"/>
                  </a:cubicBezTo>
                  <a:cubicBezTo>
                    <a:pt x="537" y="309"/>
                    <a:pt x="414" y="413"/>
                    <a:pt x="268" y="413"/>
                  </a:cubicBezTo>
                  <a:cubicBezTo>
                    <a:pt x="120" y="413"/>
                    <a:pt x="0" y="309"/>
                    <a:pt x="26" y="248"/>
                  </a:cubicBezTo>
                  <a:cubicBezTo>
                    <a:pt x="37" y="217"/>
                    <a:pt x="103" y="214"/>
                    <a:pt x="160" y="222"/>
                  </a:cubicBezTo>
                  <a:cubicBezTo>
                    <a:pt x="163" y="148"/>
                    <a:pt x="214" y="59"/>
                    <a:pt x="246" y="17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" name="Google Shape;56;p9"/>
            <p:cNvSpPr/>
            <p:nvPr/>
          </p:nvSpPr>
          <p:spPr>
            <a:xfrm>
              <a:off x="884" y="3173"/>
              <a:ext cx="52" cy="17"/>
            </a:xfrm>
            <a:custGeom>
              <a:avLst/>
              <a:gdLst/>
              <a:ahLst/>
              <a:cxnLst/>
              <a:rect l="l" t="t" r="r" b="b"/>
              <a:pathLst>
                <a:path w="247" h="85" extrusionOk="0">
                  <a:moveTo>
                    <a:pt x="54" y="30"/>
                  </a:moveTo>
                  <a:cubicBezTo>
                    <a:pt x="71" y="31"/>
                    <a:pt x="90" y="27"/>
                    <a:pt x="103" y="18"/>
                  </a:cubicBezTo>
                  <a:cubicBezTo>
                    <a:pt x="111" y="13"/>
                    <a:pt x="117" y="7"/>
                    <a:pt x="123" y="0"/>
                  </a:cubicBezTo>
                  <a:cubicBezTo>
                    <a:pt x="128" y="7"/>
                    <a:pt x="136" y="13"/>
                    <a:pt x="143" y="18"/>
                  </a:cubicBezTo>
                  <a:cubicBezTo>
                    <a:pt x="159" y="27"/>
                    <a:pt x="176" y="32"/>
                    <a:pt x="193" y="30"/>
                  </a:cubicBezTo>
                  <a:cubicBezTo>
                    <a:pt x="210" y="30"/>
                    <a:pt x="226" y="24"/>
                    <a:pt x="239" y="13"/>
                  </a:cubicBezTo>
                  <a:cubicBezTo>
                    <a:pt x="246" y="7"/>
                    <a:pt x="206" y="84"/>
                    <a:pt x="123" y="84"/>
                  </a:cubicBezTo>
                  <a:cubicBezTo>
                    <a:pt x="40" y="84"/>
                    <a:pt x="0" y="7"/>
                    <a:pt x="8" y="13"/>
                  </a:cubicBezTo>
                  <a:cubicBezTo>
                    <a:pt x="20" y="23"/>
                    <a:pt x="37" y="28"/>
                    <a:pt x="54" y="30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" name="Google Shape;57;p9"/>
            <p:cNvSpPr/>
            <p:nvPr/>
          </p:nvSpPr>
          <p:spPr>
            <a:xfrm>
              <a:off x="866" y="3117"/>
              <a:ext cx="31" cy="42"/>
            </a:xfrm>
            <a:custGeom>
              <a:avLst/>
              <a:gdLst/>
              <a:ahLst/>
              <a:cxnLst/>
              <a:rect l="l" t="t" r="r" b="b"/>
              <a:pathLst>
                <a:path w="152" h="193" extrusionOk="0">
                  <a:moveTo>
                    <a:pt x="97" y="19"/>
                  </a:moveTo>
                  <a:cubicBezTo>
                    <a:pt x="51" y="0"/>
                    <a:pt x="20" y="45"/>
                    <a:pt x="13" y="70"/>
                  </a:cubicBezTo>
                  <a:cubicBezTo>
                    <a:pt x="0" y="106"/>
                    <a:pt x="16" y="147"/>
                    <a:pt x="20" y="156"/>
                  </a:cubicBezTo>
                  <a:cubicBezTo>
                    <a:pt x="23" y="163"/>
                    <a:pt x="57" y="192"/>
                    <a:pt x="133" y="164"/>
                  </a:cubicBezTo>
                  <a:cubicBezTo>
                    <a:pt x="131" y="164"/>
                    <a:pt x="151" y="123"/>
                    <a:pt x="142" y="84"/>
                  </a:cubicBezTo>
                  <a:cubicBezTo>
                    <a:pt x="127" y="63"/>
                    <a:pt x="137" y="34"/>
                    <a:pt x="97" y="19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Google Shape;58;p9"/>
            <p:cNvSpPr/>
            <p:nvPr/>
          </p:nvSpPr>
          <p:spPr>
            <a:xfrm>
              <a:off x="866" y="3118"/>
              <a:ext cx="30" cy="37"/>
            </a:xfrm>
            <a:custGeom>
              <a:avLst/>
              <a:gdLst/>
              <a:ahLst/>
              <a:cxnLst/>
              <a:rect l="l" t="t" r="r" b="b"/>
              <a:pathLst>
                <a:path w="146" h="178" extrusionOk="0">
                  <a:moveTo>
                    <a:pt x="128" y="30"/>
                  </a:moveTo>
                  <a:cubicBezTo>
                    <a:pt x="122" y="23"/>
                    <a:pt x="116" y="16"/>
                    <a:pt x="108" y="12"/>
                  </a:cubicBezTo>
                  <a:cubicBezTo>
                    <a:pt x="105" y="9"/>
                    <a:pt x="100" y="7"/>
                    <a:pt x="96" y="6"/>
                  </a:cubicBezTo>
                  <a:cubicBezTo>
                    <a:pt x="91" y="4"/>
                    <a:pt x="86" y="3"/>
                    <a:pt x="82" y="3"/>
                  </a:cubicBezTo>
                  <a:cubicBezTo>
                    <a:pt x="63" y="0"/>
                    <a:pt x="45" y="9"/>
                    <a:pt x="32" y="21"/>
                  </a:cubicBezTo>
                  <a:cubicBezTo>
                    <a:pt x="20" y="33"/>
                    <a:pt x="9" y="50"/>
                    <a:pt x="5" y="69"/>
                  </a:cubicBezTo>
                  <a:cubicBezTo>
                    <a:pt x="0" y="87"/>
                    <a:pt x="2" y="106"/>
                    <a:pt x="6" y="125"/>
                  </a:cubicBezTo>
                  <a:cubicBezTo>
                    <a:pt x="8" y="134"/>
                    <a:pt x="11" y="143"/>
                    <a:pt x="16" y="151"/>
                  </a:cubicBezTo>
                  <a:cubicBezTo>
                    <a:pt x="16" y="152"/>
                    <a:pt x="16" y="153"/>
                    <a:pt x="17" y="154"/>
                  </a:cubicBezTo>
                  <a:cubicBezTo>
                    <a:pt x="17" y="156"/>
                    <a:pt x="17" y="158"/>
                    <a:pt x="17" y="159"/>
                  </a:cubicBezTo>
                  <a:cubicBezTo>
                    <a:pt x="17" y="160"/>
                    <a:pt x="18" y="160"/>
                    <a:pt x="19" y="160"/>
                  </a:cubicBezTo>
                  <a:cubicBezTo>
                    <a:pt x="20" y="162"/>
                    <a:pt x="22" y="163"/>
                    <a:pt x="25" y="165"/>
                  </a:cubicBezTo>
                  <a:cubicBezTo>
                    <a:pt x="29" y="168"/>
                    <a:pt x="32" y="169"/>
                    <a:pt x="37" y="171"/>
                  </a:cubicBezTo>
                  <a:cubicBezTo>
                    <a:pt x="54" y="177"/>
                    <a:pt x="71" y="177"/>
                    <a:pt x="88" y="175"/>
                  </a:cubicBezTo>
                  <a:cubicBezTo>
                    <a:pt x="105" y="172"/>
                    <a:pt x="120" y="168"/>
                    <a:pt x="136" y="160"/>
                  </a:cubicBezTo>
                  <a:cubicBezTo>
                    <a:pt x="120" y="163"/>
                    <a:pt x="103" y="168"/>
                    <a:pt x="88" y="168"/>
                  </a:cubicBezTo>
                  <a:cubicBezTo>
                    <a:pt x="72" y="168"/>
                    <a:pt x="56" y="166"/>
                    <a:pt x="42" y="160"/>
                  </a:cubicBezTo>
                  <a:cubicBezTo>
                    <a:pt x="39" y="159"/>
                    <a:pt x="36" y="157"/>
                    <a:pt x="32" y="154"/>
                  </a:cubicBezTo>
                  <a:cubicBezTo>
                    <a:pt x="31" y="152"/>
                    <a:pt x="29" y="152"/>
                    <a:pt x="29" y="151"/>
                  </a:cubicBezTo>
                  <a:cubicBezTo>
                    <a:pt x="28" y="150"/>
                    <a:pt x="28" y="149"/>
                    <a:pt x="28" y="148"/>
                  </a:cubicBezTo>
                  <a:cubicBezTo>
                    <a:pt x="25" y="140"/>
                    <a:pt x="23" y="132"/>
                    <a:pt x="20" y="125"/>
                  </a:cubicBezTo>
                  <a:cubicBezTo>
                    <a:pt x="17" y="108"/>
                    <a:pt x="16" y="91"/>
                    <a:pt x="20" y="76"/>
                  </a:cubicBezTo>
                  <a:cubicBezTo>
                    <a:pt x="23" y="61"/>
                    <a:pt x="32" y="47"/>
                    <a:pt x="43" y="36"/>
                  </a:cubicBezTo>
                  <a:cubicBezTo>
                    <a:pt x="54" y="26"/>
                    <a:pt x="68" y="18"/>
                    <a:pt x="82" y="20"/>
                  </a:cubicBezTo>
                  <a:cubicBezTo>
                    <a:pt x="85" y="20"/>
                    <a:pt x="88" y="19"/>
                    <a:pt x="92" y="21"/>
                  </a:cubicBezTo>
                  <a:cubicBezTo>
                    <a:pt x="95" y="22"/>
                    <a:pt x="100" y="23"/>
                    <a:pt x="103" y="24"/>
                  </a:cubicBezTo>
                  <a:cubicBezTo>
                    <a:pt x="111" y="27"/>
                    <a:pt x="117" y="32"/>
                    <a:pt x="122" y="38"/>
                  </a:cubicBezTo>
                  <a:cubicBezTo>
                    <a:pt x="132" y="47"/>
                    <a:pt x="140" y="63"/>
                    <a:pt x="145" y="81"/>
                  </a:cubicBezTo>
                  <a:cubicBezTo>
                    <a:pt x="145" y="63"/>
                    <a:pt x="139" y="46"/>
                    <a:pt x="128" y="30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Google Shape;59;p9"/>
            <p:cNvSpPr/>
            <p:nvPr/>
          </p:nvSpPr>
          <p:spPr>
            <a:xfrm>
              <a:off x="876" y="3129"/>
              <a:ext cx="15" cy="20"/>
            </a:xfrm>
            <a:custGeom>
              <a:avLst/>
              <a:gdLst/>
              <a:ahLst/>
              <a:cxnLst/>
              <a:rect l="l" t="t" r="r" b="b"/>
              <a:pathLst>
                <a:path w="81" h="99" extrusionOk="0">
                  <a:moveTo>
                    <a:pt x="0" y="49"/>
                  </a:moveTo>
                  <a:cubicBezTo>
                    <a:pt x="0" y="58"/>
                    <a:pt x="2" y="66"/>
                    <a:pt x="6" y="74"/>
                  </a:cubicBezTo>
                  <a:cubicBezTo>
                    <a:pt x="9" y="81"/>
                    <a:pt x="14" y="87"/>
                    <a:pt x="20" y="92"/>
                  </a:cubicBezTo>
                  <a:cubicBezTo>
                    <a:pt x="26" y="96"/>
                    <a:pt x="33" y="98"/>
                    <a:pt x="40" y="98"/>
                  </a:cubicBezTo>
                  <a:cubicBezTo>
                    <a:pt x="47" y="98"/>
                    <a:pt x="54" y="96"/>
                    <a:pt x="60" y="92"/>
                  </a:cubicBezTo>
                  <a:cubicBezTo>
                    <a:pt x="66" y="87"/>
                    <a:pt x="71" y="81"/>
                    <a:pt x="75" y="74"/>
                  </a:cubicBezTo>
                  <a:cubicBezTo>
                    <a:pt x="78" y="66"/>
                    <a:pt x="80" y="58"/>
                    <a:pt x="80" y="49"/>
                  </a:cubicBezTo>
                  <a:cubicBezTo>
                    <a:pt x="80" y="40"/>
                    <a:pt x="78" y="32"/>
                    <a:pt x="75" y="24"/>
                  </a:cubicBezTo>
                  <a:cubicBezTo>
                    <a:pt x="71" y="17"/>
                    <a:pt x="66" y="10"/>
                    <a:pt x="60" y="6"/>
                  </a:cubicBezTo>
                  <a:cubicBezTo>
                    <a:pt x="54" y="1"/>
                    <a:pt x="47" y="0"/>
                    <a:pt x="40" y="0"/>
                  </a:cubicBezTo>
                  <a:cubicBezTo>
                    <a:pt x="33" y="0"/>
                    <a:pt x="26" y="1"/>
                    <a:pt x="20" y="6"/>
                  </a:cubicBezTo>
                  <a:cubicBezTo>
                    <a:pt x="14" y="10"/>
                    <a:pt x="9" y="17"/>
                    <a:pt x="6" y="24"/>
                  </a:cubicBezTo>
                  <a:cubicBezTo>
                    <a:pt x="2" y="32"/>
                    <a:pt x="0" y="40"/>
                    <a:pt x="0" y="49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" name="Google Shape;60;p9"/>
            <p:cNvSpPr/>
            <p:nvPr/>
          </p:nvSpPr>
          <p:spPr>
            <a:xfrm>
              <a:off x="924" y="3117"/>
              <a:ext cx="31" cy="42"/>
            </a:xfrm>
            <a:custGeom>
              <a:avLst/>
              <a:gdLst/>
              <a:ahLst/>
              <a:cxnLst/>
              <a:rect l="l" t="t" r="r" b="b"/>
              <a:pathLst>
                <a:path w="151" h="193" extrusionOk="0">
                  <a:moveTo>
                    <a:pt x="53" y="19"/>
                  </a:moveTo>
                  <a:cubicBezTo>
                    <a:pt x="99" y="0"/>
                    <a:pt x="130" y="45"/>
                    <a:pt x="137" y="70"/>
                  </a:cubicBezTo>
                  <a:cubicBezTo>
                    <a:pt x="150" y="106"/>
                    <a:pt x="134" y="148"/>
                    <a:pt x="130" y="156"/>
                  </a:cubicBezTo>
                  <a:cubicBezTo>
                    <a:pt x="126" y="164"/>
                    <a:pt x="93" y="192"/>
                    <a:pt x="17" y="164"/>
                  </a:cubicBezTo>
                  <a:cubicBezTo>
                    <a:pt x="19" y="164"/>
                    <a:pt x="0" y="123"/>
                    <a:pt x="8" y="84"/>
                  </a:cubicBezTo>
                  <a:cubicBezTo>
                    <a:pt x="23" y="63"/>
                    <a:pt x="13" y="34"/>
                    <a:pt x="53" y="19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" name="Google Shape;61;p9"/>
            <p:cNvSpPr/>
            <p:nvPr/>
          </p:nvSpPr>
          <p:spPr>
            <a:xfrm>
              <a:off x="926" y="3118"/>
              <a:ext cx="30" cy="37"/>
            </a:xfrm>
            <a:custGeom>
              <a:avLst/>
              <a:gdLst/>
              <a:ahLst/>
              <a:cxnLst/>
              <a:rect l="l" t="t" r="r" b="b"/>
              <a:pathLst>
                <a:path w="146" h="177" extrusionOk="0">
                  <a:moveTo>
                    <a:pt x="23" y="35"/>
                  </a:moveTo>
                  <a:cubicBezTo>
                    <a:pt x="29" y="29"/>
                    <a:pt x="35" y="25"/>
                    <a:pt x="42" y="22"/>
                  </a:cubicBezTo>
                  <a:cubicBezTo>
                    <a:pt x="45" y="20"/>
                    <a:pt x="49" y="19"/>
                    <a:pt x="52" y="19"/>
                  </a:cubicBezTo>
                  <a:cubicBezTo>
                    <a:pt x="55" y="17"/>
                    <a:pt x="60" y="17"/>
                    <a:pt x="63" y="17"/>
                  </a:cubicBezTo>
                  <a:cubicBezTo>
                    <a:pt x="77" y="17"/>
                    <a:pt x="92" y="23"/>
                    <a:pt x="102" y="34"/>
                  </a:cubicBezTo>
                  <a:cubicBezTo>
                    <a:pt x="112" y="45"/>
                    <a:pt x="122" y="60"/>
                    <a:pt x="125" y="74"/>
                  </a:cubicBezTo>
                  <a:cubicBezTo>
                    <a:pt x="128" y="88"/>
                    <a:pt x="128" y="105"/>
                    <a:pt x="125" y="122"/>
                  </a:cubicBezTo>
                  <a:cubicBezTo>
                    <a:pt x="123" y="130"/>
                    <a:pt x="120" y="139"/>
                    <a:pt x="117" y="145"/>
                  </a:cubicBezTo>
                  <a:cubicBezTo>
                    <a:pt x="116" y="146"/>
                    <a:pt x="116" y="147"/>
                    <a:pt x="115" y="148"/>
                  </a:cubicBezTo>
                  <a:cubicBezTo>
                    <a:pt x="114" y="150"/>
                    <a:pt x="112" y="150"/>
                    <a:pt x="112" y="151"/>
                  </a:cubicBezTo>
                  <a:cubicBezTo>
                    <a:pt x="109" y="153"/>
                    <a:pt x="106" y="156"/>
                    <a:pt x="103" y="158"/>
                  </a:cubicBezTo>
                  <a:cubicBezTo>
                    <a:pt x="89" y="164"/>
                    <a:pt x="74" y="167"/>
                    <a:pt x="57" y="165"/>
                  </a:cubicBezTo>
                  <a:cubicBezTo>
                    <a:pt x="42" y="165"/>
                    <a:pt x="25" y="162"/>
                    <a:pt x="9" y="158"/>
                  </a:cubicBezTo>
                  <a:cubicBezTo>
                    <a:pt x="25" y="165"/>
                    <a:pt x="40" y="170"/>
                    <a:pt x="57" y="173"/>
                  </a:cubicBezTo>
                  <a:cubicBezTo>
                    <a:pt x="74" y="176"/>
                    <a:pt x="91" y="174"/>
                    <a:pt x="108" y="168"/>
                  </a:cubicBezTo>
                  <a:cubicBezTo>
                    <a:pt x="112" y="167"/>
                    <a:pt x="115" y="165"/>
                    <a:pt x="120" y="162"/>
                  </a:cubicBezTo>
                  <a:cubicBezTo>
                    <a:pt x="122" y="161"/>
                    <a:pt x="125" y="159"/>
                    <a:pt x="126" y="158"/>
                  </a:cubicBezTo>
                  <a:cubicBezTo>
                    <a:pt x="127" y="158"/>
                    <a:pt x="127" y="157"/>
                    <a:pt x="128" y="156"/>
                  </a:cubicBezTo>
                  <a:cubicBezTo>
                    <a:pt x="128" y="156"/>
                    <a:pt x="129" y="155"/>
                    <a:pt x="129" y="154"/>
                  </a:cubicBezTo>
                  <a:lnTo>
                    <a:pt x="129" y="153"/>
                  </a:lnTo>
                  <a:cubicBezTo>
                    <a:pt x="130" y="153"/>
                    <a:pt x="130" y="152"/>
                    <a:pt x="131" y="151"/>
                  </a:cubicBezTo>
                  <a:cubicBezTo>
                    <a:pt x="134" y="142"/>
                    <a:pt x="137" y="134"/>
                    <a:pt x="140" y="125"/>
                  </a:cubicBezTo>
                  <a:cubicBezTo>
                    <a:pt x="145" y="107"/>
                    <a:pt x="145" y="88"/>
                    <a:pt x="142" y="69"/>
                  </a:cubicBezTo>
                  <a:cubicBezTo>
                    <a:pt x="137" y="51"/>
                    <a:pt x="126" y="34"/>
                    <a:pt x="114" y="22"/>
                  </a:cubicBezTo>
                  <a:cubicBezTo>
                    <a:pt x="100" y="9"/>
                    <a:pt x="83" y="0"/>
                    <a:pt x="65" y="3"/>
                  </a:cubicBezTo>
                  <a:cubicBezTo>
                    <a:pt x="60" y="3"/>
                    <a:pt x="55" y="5"/>
                    <a:pt x="51" y="6"/>
                  </a:cubicBezTo>
                  <a:cubicBezTo>
                    <a:pt x="46" y="8"/>
                    <a:pt x="43" y="9"/>
                    <a:pt x="38" y="12"/>
                  </a:cubicBezTo>
                  <a:cubicBezTo>
                    <a:pt x="31" y="17"/>
                    <a:pt x="25" y="23"/>
                    <a:pt x="18" y="31"/>
                  </a:cubicBezTo>
                  <a:cubicBezTo>
                    <a:pt x="8" y="43"/>
                    <a:pt x="2" y="62"/>
                    <a:pt x="0" y="80"/>
                  </a:cubicBezTo>
                  <a:cubicBezTo>
                    <a:pt x="5" y="63"/>
                    <a:pt x="11" y="46"/>
                    <a:pt x="23" y="35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" name="Google Shape;62;p9"/>
            <p:cNvSpPr/>
            <p:nvPr/>
          </p:nvSpPr>
          <p:spPr>
            <a:xfrm>
              <a:off x="930" y="3129"/>
              <a:ext cx="15" cy="20"/>
            </a:xfrm>
            <a:custGeom>
              <a:avLst/>
              <a:gdLst/>
              <a:ahLst/>
              <a:cxnLst/>
              <a:rect l="l" t="t" r="r" b="b"/>
              <a:pathLst>
                <a:path w="81" h="99" extrusionOk="0">
                  <a:moveTo>
                    <a:pt x="0" y="49"/>
                  </a:moveTo>
                  <a:cubicBezTo>
                    <a:pt x="0" y="58"/>
                    <a:pt x="1" y="66"/>
                    <a:pt x="5" y="74"/>
                  </a:cubicBezTo>
                  <a:cubicBezTo>
                    <a:pt x="9" y="81"/>
                    <a:pt x="14" y="87"/>
                    <a:pt x="20" y="92"/>
                  </a:cubicBezTo>
                  <a:cubicBezTo>
                    <a:pt x="26" y="96"/>
                    <a:pt x="33" y="98"/>
                    <a:pt x="40" y="98"/>
                  </a:cubicBezTo>
                  <a:cubicBezTo>
                    <a:pt x="47" y="98"/>
                    <a:pt x="54" y="96"/>
                    <a:pt x="60" y="92"/>
                  </a:cubicBezTo>
                  <a:cubicBezTo>
                    <a:pt x="66" y="87"/>
                    <a:pt x="71" y="81"/>
                    <a:pt x="75" y="74"/>
                  </a:cubicBezTo>
                  <a:cubicBezTo>
                    <a:pt x="78" y="66"/>
                    <a:pt x="80" y="58"/>
                    <a:pt x="80" y="49"/>
                  </a:cubicBezTo>
                  <a:cubicBezTo>
                    <a:pt x="80" y="40"/>
                    <a:pt x="78" y="32"/>
                    <a:pt x="75" y="24"/>
                  </a:cubicBezTo>
                  <a:cubicBezTo>
                    <a:pt x="71" y="17"/>
                    <a:pt x="66" y="10"/>
                    <a:pt x="60" y="6"/>
                  </a:cubicBezTo>
                  <a:cubicBezTo>
                    <a:pt x="54" y="1"/>
                    <a:pt x="47" y="0"/>
                    <a:pt x="40" y="0"/>
                  </a:cubicBezTo>
                  <a:cubicBezTo>
                    <a:pt x="33" y="0"/>
                    <a:pt x="26" y="1"/>
                    <a:pt x="20" y="6"/>
                  </a:cubicBezTo>
                  <a:cubicBezTo>
                    <a:pt x="14" y="10"/>
                    <a:pt x="9" y="17"/>
                    <a:pt x="5" y="24"/>
                  </a:cubicBezTo>
                  <a:cubicBezTo>
                    <a:pt x="2" y="32"/>
                    <a:pt x="0" y="40"/>
                    <a:pt x="0" y="49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" name="Google Shape;63;p9"/>
            <p:cNvSpPr/>
            <p:nvPr/>
          </p:nvSpPr>
          <p:spPr>
            <a:xfrm>
              <a:off x="903" y="3168"/>
              <a:ext cx="16" cy="13"/>
            </a:xfrm>
            <a:custGeom>
              <a:avLst/>
              <a:gdLst/>
              <a:ahLst/>
              <a:cxnLst/>
              <a:rect l="l" t="t" r="r" b="b"/>
              <a:pathLst>
                <a:path w="83" h="68" extrusionOk="0">
                  <a:moveTo>
                    <a:pt x="82" y="0"/>
                  </a:moveTo>
                  <a:cubicBezTo>
                    <a:pt x="55" y="0"/>
                    <a:pt x="27" y="0"/>
                    <a:pt x="0" y="0"/>
                  </a:cubicBezTo>
                  <a:cubicBezTo>
                    <a:pt x="0" y="22"/>
                    <a:pt x="0" y="45"/>
                    <a:pt x="0" y="67"/>
                  </a:cubicBezTo>
                  <a:cubicBezTo>
                    <a:pt x="27" y="67"/>
                    <a:pt x="55" y="67"/>
                    <a:pt x="82" y="67"/>
                  </a:cubicBezTo>
                  <a:cubicBezTo>
                    <a:pt x="82" y="45"/>
                    <a:pt x="82" y="22"/>
                    <a:pt x="82" y="0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Google Shape;64;p9"/>
            <p:cNvSpPr/>
            <p:nvPr/>
          </p:nvSpPr>
          <p:spPr>
            <a:xfrm>
              <a:off x="879" y="3156"/>
              <a:ext cx="65" cy="23"/>
            </a:xfrm>
            <a:custGeom>
              <a:avLst/>
              <a:gdLst/>
              <a:ahLst/>
              <a:cxnLst/>
              <a:rect l="l" t="t" r="r" b="b"/>
              <a:pathLst>
                <a:path w="309" h="111" extrusionOk="0">
                  <a:moveTo>
                    <a:pt x="75" y="94"/>
                  </a:moveTo>
                  <a:cubicBezTo>
                    <a:pt x="91" y="92"/>
                    <a:pt x="106" y="88"/>
                    <a:pt x="119" y="81"/>
                  </a:cubicBezTo>
                  <a:cubicBezTo>
                    <a:pt x="131" y="73"/>
                    <a:pt x="140" y="63"/>
                    <a:pt x="142" y="52"/>
                  </a:cubicBezTo>
                  <a:cubicBezTo>
                    <a:pt x="145" y="35"/>
                    <a:pt x="149" y="17"/>
                    <a:pt x="152" y="0"/>
                  </a:cubicBezTo>
                  <a:cubicBezTo>
                    <a:pt x="156" y="17"/>
                    <a:pt x="159" y="35"/>
                    <a:pt x="163" y="52"/>
                  </a:cubicBezTo>
                  <a:cubicBezTo>
                    <a:pt x="166" y="64"/>
                    <a:pt x="173" y="73"/>
                    <a:pt x="186" y="81"/>
                  </a:cubicBezTo>
                  <a:cubicBezTo>
                    <a:pt x="198" y="88"/>
                    <a:pt x="214" y="94"/>
                    <a:pt x="229" y="94"/>
                  </a:cubicBezTo>
                  <a:cubicBezTo>
                    <a:pt x="246" y="94"/>
                    <a:pt x="262" y="92"/>
                    <a:pt x="275" y="84"/>
                  </a:cubicBezTo>
                  <a:cubicBezTo>
                    <a:pt x="289" y="78"/>
                    <a:pt x="302" y="67"/>
                    <a:pt x="308" y="54"/>
                  </a:cubicBezTo>
                  <a:cubicBezTo>
                    <a:pt x="306" y="69"/>
                    <a:pt x="297" y="83"/>
                    <a:pt x="283" y="92"/>
                  </a:cubicBezTo>
                  <a:cubicBezTo>
                    <a:pt x="269" y="101"/>
                    <a:pt x="249" y="107"/>
                    <a:pt x="231" y="109"/>
                  </a:cubicBezTo>
                  <a:cubicBezTo>
                    <a:pt x="211" y="110"/>
                    <a:pt x="192" y="106"/>
                    <a:pt x="175" y="97"/>
                  </a:cubicBezTo>
                  <a:cubicBezTo>
                    <a:pt x="166" y="92"/>
                    <a:pt x="160" y="86"/>
                    <a:pt x="154" y="78"/>
                  </a:cubicBezTo>
                  <a:cubicBezTo>
                    <a:pt x="148" y="86"/>
                    <a:pt x="140" y="92"/>
                    <a:pt x="132" y="97"/>
                  </a:cubicBezTo>
                  <a:cubicBezTo>
                    <a:pt x="115" y="106"/>
                    <a:pt x="95" y="110"/>
                    <a:pt x="77" y="109"/>
                  </a:cubicBezTo>
                  <a:cubicBezTo>
                    <a:pt x="59" y="109"/>
                    <a:pt x="39" y="103"/>
                    <a:pt x="25" y="92"/>
                  </a:cubicBezTo>
                  <a:cubicBezTo>
                    <a:pt x="11" y="83"/>
                    <a:pt x="0" y="67"/>
                    <a:pt x="0" y="54"/>
                  </a:cubicBezTo>
                  <a:cubicBezTo>
                    <a:pt x="3" y="66"/>
                    <a:pt x="15" y="77"/>
                    <a:pt x="29" y="84"/>
                  </a:cubicBezTo>
                  <a:cubicBezTo>
                    <a:pt x="43" y="90"/>
                    <a:pt x="60" y="94"/>
                    <a:pt x="75" y="94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Google Shape;65;p9"/>
            <p:cNvSpPr/>
            <p:nvPr/>
          </p:nvSpPr>
          <p:spPr>
            <a:xfrm>
              <a:off x="898" y="3151"/>
              <a:ext cx="26" cy="11"/>
            </a:xfrm>
            <a:custGeom>
              <a:avLst/>
              <a:gdLst/>
              <a:ahLst/>
              <a:cxnLst/>
              <a:rect l="l" t="t" r="r" b="b"/>
              <a:pathLst>
                <a:path w="127" h="56" extrusionOk="0">
                  <a:moveTo>
                    <a:pt x="63" y="0"/>
                  </a:moveTo>
                  <a:cubicBezTo>
                    <a:pt x="74" y="0"/>
                    <a:pt x="106" y="0"/>
                    <a:pt x="118" y="9"/>
                  </a:cubicBezTo>
                  <a:cubicBezTo>
                    <a:pt x="126" y="15"/>
                    <a:pt x="120" y="30"/>
                    <a:pt x="100" y="44"/>
                  </a:cubicBezTo>
                  <a:cubicBezTo>
                    <a:pt x="86" y="54"/>
                    <a:pt x="74" y="55"/>
                    <a:pt x="64" y="55"/>
                  </a:cubicBezTo>
                  <a:cubicBezTo>
                    <a:pt x="54" y="55"/>
                    <a:pt x="41" y="52"/>
                    <a:pt x="29" y="44"/>
                  </a:cubicBezTo>
                  <a:cubicBezTo>
                    <a:pt x="4" y="30"/>
                    <a:pt x="0" y="15"/>
                    <a:pt x="8" y="9"/>
                  </a:cubicBezTo>
                  <a:cubicBezTo>
                    <a:pt x="18" y="0"/>
                    <a:pt x="52" y="0"/>
                    <a:pt x="63" y="0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6" name="Google Shape;66;p9"/>
          <p:cNvSpPr/>
          <p:nvPr/>
        </p:nvSpPr>
        <p:spPr>
          <a:xfrm>
            <a:off x="6667500" y="4867275"/>
            <a:ext cx="155575" cy="238125"/>
          </a:xfrm>
          <a:custGeom>
            <a:avLst/>
            <a:gdLst/>
            <a:ahLst/>
            <a:cxnLst/>
            <a:rect l="l" t="t" r="r" b="b"/>
            <a:pathLst>
              <a:path w="433" h="662" extrusionOk="0">
                <a:moveTo>
                  <a:pt x="240" y="560"/>
                </a:moveTo>
                <a:cubicBezTo>
                  <a:pt x="360" y="456"/>
                  <a:pt x="432" y="329"/>
                  <a:pt x="420" y="159"/>
                </a:cubicBezTo>
                <a:cubicBezTo>
                  <a:pt x="415" y="92"/>
                  <a:pt x="390" y="48"/>
                  <a:pt x="360" y="21"/>
                </a:cubicBezTo>
                <a:cubicBezTo>
                  <a:pt x="337" y="0"/>
                  <a:pt x="196" y="48"/>
                  <a:pt x="196" y="201"/>
                </a:cubicBezTo>
                <a:cubicBezTo>
                  <a:pt x="198" y="490"/>
                  <a:pt x="65" y="500"/>
                  <a:pt x="0" y="650"/>
                </a:cubicBezTo>
                <a:cubicBezTo>
                  <a:pt x="69" y="661"/>
                  <a:pt x="152" y="638"/>
                  <a:pt x="240" y="560"/>
                </a:cubicBezTo>
              </a:path>
            </a:pathLst>
          </a:custGeom>
          <a:solidFill>
            <a:srgbClr val="74B5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9"/>
          <p:cNvSpPr/>
          <p:nvPr/>
        </p:nvSpPr>
        <p:spPr>
          <a:xfrm>
            <a:off x="6653212" y="4846637"/>
            <a:ext cx="144462" cy="254000"/>
          </a:xfrm>
          <a:custGeom>
            <a:avLst/>
            <a:gdLst/>
            <a:ahLst/>
            <a:cxnLst/>
            <a:rect l="l" t="t" r="r" b="b"/>
            <a:pathLst>
              <a:path w="400" h="706" extrusionOk="0">
                <a:moveTo>
                  <a:pt x="399" y="79"/>
                </a:moveTo>
                <a:cubicBezTo>
                  <a:pt x="323" y="0"/>
                  <a:pt x="187" y="132"/>
                  <a:pt x="187" y="252"/>
                </a:cubicBezTo>
                <a:cubicBezTo>
                  <a:pt x="187" y="542"/>
                  <a:pt x="67" y="568"/>
                  <a:pt x="0" y="698"/>
                </a:cubicBezTo>
                <a:cubicBezTo>
                  <a:pt x="12" y="701"/>
                  <a:pt x="11" y="705"/>
                  <a:pt x="37" y="705"/>
                </a:cubicBezTo>
                <a:cubicBezTo>
                  <a:pt x="122" y="637"/>
                  <a:pt x="249" y="508"/>
                  <a:pt x="249" y="286"/>
                </a:cubicBezTo>
                <a:cubicBezTo>
                  <a:pt x="249" y="148"/>
                  <a:pt x="318" y="90"/>
                  <a:pt x="399" y="79"/>
                </a:cubicBezTo>
              </a:path>
            </a:pathLst>
          </a:custGeom>
          <a:solidFill>
            <a:srgbClr val="74B5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9"/>
          <p:cNvSpPr/>
          <p:nvPr/>
        </p:nvSpPr>
        <p:spPr>
          <a:xfrm>
            <a:off x="6653212" y="4849812"/>
            <a:ext cx="134937" cy="247650"/>
          </a:xfrm>
          <a:custGeom>
            <a:avLst/>
            <a:gdLst/>
            <a:ahLst/>
            <a:cxnLst/>
            <a:rect l="l" t="t" r="r" b="b"/>
            <a:pathLst>
              <a:path w="377" h="690" extrusionOk="0">
                <a:moveTo>
                  <a:pt x="376" y="53"/>
                </a:moveTo>
                <a:cubicBezTo>
                  <a:pt x="288" y="0"/>
                  <a:pt x="159" y="76"/>
                  <a:pt x="159" y="222"/>
                </a:cubicBezTo>
                <a:cubicBezTo>
                  <a:pt x="159" y="459"/>
                  <a:pt x="53" y="450"/>
                  <a:pt x="0" y="565"/>
                </a:cubicBezTo>
                <a:cubicBezTo>
                  <a:pt x="0" y="606"/>
                  <a:pt x="0" y="648"/>
                  <a:pt x="0" y="689"/>
                </a:cubicBezTo>
                <a:cubicBezTo>
                  <a:pt x="37" y="664"/>
                  <a:pt x="212" y="515"/>
                  <a:pt x="212" y="254"/>
                </a:cubicBezTo>
                <a:cubicBezTo>
                  <a:pt x="212" y="115"/>
                  <a:pt x="293" y="55"/>
                  <a:pt x="376" y="53"/>
                </a:cubicBezTo>
              </a:path>
            </a:pathLst>
          </a:custGeom>
          <a:solidFill>
            <a:srgbClr val="74B5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9"/>
          <p:cNvSpPr/>
          <p:nvPr/>
        </p:nvSpPr>
        <p:spPr>
          <a:xfrm>
            <a:off x="6310312" y="4894262"/>
            <a:ext cx="239712" cy="225425"/>
          </a:xfrm>
          <a:custGeom>
            <a:avLst/>
            <a:gdLst/>
            <a:ahLst/>
            <a:cxnLst/>
            <a:rect l="l" t="t" r="r" b="b"/>
            <a:pathLst>
              <a:path w="668" h="625" extrusionOk="0">
                <a:moveTo>
                  <a:pt x="32" y="106"/>
                </a:moveTo>
                <a:cubicBezTo>
                  <a:pt x="0" y="37"/>
                  <a:pt x="168" y="0"/>
                  <a:pt x="226" y="27"/>
                </a:cubicBezTo>
                <a:cubicBezTo>
                  <a:pt x="226" y="66"/>
                  <a:pt x="226" y="104"/>
                  <a:pt x="226" y="143"/>
                </a:cubicBezTo>
                <a:cubicBezTo>
                  <a:pt x="161" y="130"/>
                  <a:pt x="55" y="154"/>
                  <a:pt x="32" y="106"/>
                </a:cubicBezTo>
                <a:close/>
                <a:moveTo>
                  <a:pt x="418" y="589"/>
                </a:moveTo>
                <a:cubicBezTo>
                  <a:pt x="418" y="555"/>
                  <a:pt x="531" y="487"/>
                  <a:pt x="667" y="487"/>
                </a:cubicBezTo>
                <a:cubicBezTo>
                  <a:pt x="667" y="529"/>
                  <a:pt x="667" y="571"/>
                  <a:pt x="667" y="613"/>
                </a:cubicBezTo>
                <a:cubicBezTo>
                  <a:pt x="584" y="605"/>
                  <a:pt x="418" y="624"/>
                  <a:pt x="418" y="589"/>
                </a:cubicBezTo>
                <a:close/>
              </a:path>
            </a:pathLst>
          </a:custGeom>
          <a:solidFill>
            <a:srgbClr val="74B5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9"/>
          <p:cNvSpPr/>
          <p:nvPr/>
        </p:nvSpPr>
        <p:spPr>
          <a:xfrm>
            <a:off x="6369050" y="4791075"/>
            <a:ext cx="311150" cy="357187"/>
          </a:xfrm>
          <a:custGeom>
            <a:avLst/>
            <a:gdLst/>
            <a:ahLst/>
            <a:cxnLst/>
            <a:rect l="l" t="t" r="r" b="b"/>
            <a:pathLst>
              <a:path w="863" h="993" extrusionOk="0">
                <a:moveTo>
                  <a:pt x="813" y="446"/>
                </a:moveTo>
                <a:cubicBezTo>
                  <a:pt x="774" y="349"/>
                  <a:pt x="670" y="231"/>
                  <a:pt x="518" y="166"/>
                </a:cubicBezTo>
                <a:cubicBezTo>
                  <a:pt x="138" y="0"/>
                  <a:pt x="0" y="252"/>
                  <a:pt x="173" y="379"/>
                </a:cubicBezTo>
                <a:cubicBezTo>
                  <a:pt x="376" y="529"/>
                  <a:pt x="357" y="768"/>
                  <a:pt x="435" y="867"/>
                </a:cubicBezTo>
                <a:cubicBezTo>
                  <a:pt x="353" y="888"/>
                  <a:pt x="293" y="932"/>
                  <a:pt x="293" y="957"/>
                </a:cubicBezTo>
                <a:cubicBezTo>
                  <a:pt x="293" y="992"/>
                  <a:pt x="458" y="973"/>
                  <a:pt x="541" y="980"/>
                </a:cubicBezTo>
                <a:cubicBezTo>
                  <a:pt x="679" y="980"/>
                  <a:pt x="790" y="952"/>
                  <a:pt x="790" y="918"/>
                </a:cubicBezTo>
                <a:cubicBezTo>
                  <a:pt x="792" y="892"/>
                  <a:pt x="788" y="876"/>
                  <a:pt x="781" y="862"/>
                </a:cubicBezTo>
                <a:cubicBezTo>
                  <a:pt x="848" y="763"/>
                  <a:pt x="862" y="566"/>
                  <a:pt x="813" y="446"/>
                </a:cubicBezTo>
              </a:path>
            </a:pathLst>
          </a:custGeom>
          <a:solidFill>
            <a:srgbClr val="74B5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9"/>
          <p:cNvSpPr/>
          <p:nvPr/>
        </p:nvSpPr>
        <p:spPr>
          <a:xfrm>
            <a:off x="6464300" y="4935537"/>
            <a:ext cx="158750" cy="188912"/>
          </a:xfrm>
          <a:custGeom>
            <a:avLst/>
            <a:gdLst/>
            <a:ahLst/>
            <a:cxnLst/>
            <a:rect l="l" t="t" r="r" b="b"/>
            <a:pathLst>
              <a:path w="443" h="525" extrusionOk="0">
                <a:moveTo>
                  <a:pt x="378" y="0"/>
                </a:moveTo>
                <a:cubicBezTo>
                  <a:pt x="258" y="10"/>
                  <a:pt x="150" y="120"/>
                  <a:pt x="150" y="257"/>
                </a:cubicBezTo>
                <a:cubicBezTo>
                  <a:pt x="152" y="379"/>
                  <a:pt x="228" y="441"/>
                  <a:pt x="203" y="450"/>
                </a:cubicBezTo>
                <a:cubicBezTo>
                  <a:pt x="0" y="522"/>
                  <a:pt x="230" y="469"/>
                  <a:pt x="391" y="510"/>
                </a:cubicBezTo>
                <a:cubicBezTo>
                  <a:pt x="442" y="524"/>
                  <a:pt x="283" y="347"/>
                  <a:pt x="283" y="206"/>
                </a:cubicBezTo>
                <a:cubicBezTo>
                  <a:pt x="283" y="120"/>
                  <a:pt x="320" y="47"/>
                  <a:pt x="378" y="0"/>
                </a:cubicBezTo>
              </a:path>
            </a:pathLst>
          </a:custGeom>
          <a:solidFill>
            <a:srgbClr val="74B5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9"/>
          <p:cNvSpPr/>
          <p:nvPr/>
        </p:nvSpPr>
        <p:spPr>
          <a:xfrm>
            <a:off x="6507162" y="4819650"/>
            <a:ext cx="204787" cy="282575"/>
          </a:xfrm>
          <a:custGeom>
            <a:avLst/>
            <a:gdLst/>
            <a:ahLst/>
            <a:cxnLst/>
            <a:rect l="l" t="t" r="r" b="b"/>
            <a:pathLst>
              <a:path w="568" h="784" extrusionOk="0">
                <a:moveTo>
                  <a:pt x="138" y="34"/>
                </a:moveTo>
                <a:cubicBezTo>
                  <a:pt x="87" y="18"/>
                  <a:pt x="41" y="7"/>
                  <a:pt x="0" y="0"/>
                </a:cubicBezTo>
                <a:cubicBezTo>
                  <a:pt x="4" y="18"/>
                  <a:pt x="7" y="39"/>
                  <a:pt x="9" y="57"/>
                </a:cubicBezTo>
                <a:cubicBezTo>
                  <a:pt x="293" y="129"/>
                  <a:pt x="567" y="417"/>
                  <a:pt x="399" y="783"/>
                </a:cubicBezTo>
                <a:cubicBezTo>
                  <a:pt x="480" y="669"/>
                  <a:pt x="500" y="572"/>
                  <a:pt x="500" y="424"/>
                </a:cubicBezTo>
                <a:cubicBezTo>
                  <a:pt x="500" y="265"/>
                  <a:pt x="279" y="78"/>
                  <a:pt x="138" y="34"/>
                </a:cubicBezTo>
              </a:path>
            </a:pathLst>
          </a:custGeom>
          <a:solidFill>
            <a:srgbClr val="74B5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9"/>
          <p:cNvSpPr/>
          <p:nvPr/>
        </p:nvSpPr>
        <p:spPr>
          <a:xfrm>
            <a:off x="6503987" y="4811712"/>
            <a:ext cx="198437" cy="290512"/>
          </a:xfrm>
          <a:custGeom>
            <a:avLst/>
            <a:gdLst/>
            <a:ahLst/>
            <a:cxnLst/>
            <a:rect l="l" t="t" r="r" b="b"/>
            <a:pathLst>
              <a:path w="551" h="808" extrusionOk="0">
                <a:moveTo>
                  <a:pt x="0" y="0"/>
                </a:moveTo>
                <a:cubicBezTo>
                  <a:pt x="10" y="14"/>
                  <a:pt x="14" y="32"/>
                  <a:pt x="17" y="51"/>
                </a:cubicBezTo>
                <a:cubicBezTo>
                  <a:pt x="259" y="118"/>
                  <a:pt x="490" y="272"/>
                  <a:pt x="490" y="547"/>
                </a:cubicBezTo>
                <a:cubicBezTo>
                  <a:pt x="490" y="609"/>
                  <a:pt x="453" y="748"/>
                  <a:pt x="407" y="807"/>
                </a:cubicBezTo>
                <a:cubicBezTo>
                  <a:pt x="497" y="743"/>
                  <a:pt x="547" y="591"/>
                  <a:pt x="547" y="445"/>
                </a:cubicBezTo>
                <a:cubicBezTo>
                  <a:pt x="550" y="215"/>
                  <a:pt x="377" y="78"/>
                  <a:pt x="171" y="23"/>
                </a:cubicBezTo>
                <a:cubicBezTo>
                  <a:pt x="109" y="7"/>
                  <a:pt x="53" y="0"/>
                  <a:pt x="0" y="0"/>
                </a:cubicBezTo>
              </a:path>
            </a:pathLst>
          </a:custGeom>
          <a:solidFill>
            <a:srgbClr val="74B5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9"/>
          <p:cNvSpPr/>
          <p:nvPr/>
        </p:nvSpPr>
        <p:spPr>
          <a:xfrm>
            <a:off x="6419850" y="4749800"/>
            <a:ext cx="49212" cy="49212"/>
          </a:xfrm>
          <a:custGeom>
            <a:avLst/>
            <a:gdLst/>
            <a:ahLst/>
            <a:cxnLst/>
            <a:rect l="l" t="t" r="r" b="b"/>
            <a:pathLst>
              <a:path w="137" h="137" extrusionOk="0">
                <a:moveTo>
                  <a:pt x="7" y="136"/>
                </a:moveTo>
                <a:cubicBezTo>
                  <a:pt x="0" y="64"/>
                  <a:pt x="42" y="45"/>
                  <a:pt x="60" y="0"/>
                </a:cubicBezTo>
                <a:cubicBezTo>
                  <a:pt x="85" y="41"/>
                  <a:pt x="129" y="51"/>
                  <a:pt x="136" y="122"/>
                </a:cubicBezTo>
                <a:cubicBezTo>
                  <a:pt x="93" y="127"/>
                  <a:pt x="50" y="131"/>
                  <a:pt x="7" y="136"/>
                </a:cubicBezTo>
              </a:path>
            </a:pathLst>
          </a:custGeom>
          <a:solidFill>
            <a:srgbClr val="74B5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9"/>
          <p:cNvSpPr/>
          <p:nvPr/>
        </p:nvSpPr>
        <p:spPr>
          <a:xfrm>
            <a:off x="6346825" y="4746625"/>
            <a:ext cx="168275" cy="193675"/>
          </a:xfrm>
          <a:custGeom>
            <a:avLst/>
            <a:gdLst/>
            <a:ahLst/>
            <a:cxnLst/>
            <a:rect l="l" t="t" r="r" b="b"/>
            <a:pathLst>
              <a:path w="466" h="536" extrusionOk="0">
                <a:moveTo>
                  <a:pt x="345" y="0"/>
                </a:moveTo>
                <a:cubicBezTo>
                  <a:pt x="318" y="41"/>
                  <a:pt x="271" y="50"/>
                  <a:pt x="262" y="122"/>
                </a:cubicBezTo>
                <a:cubicBezTo>
                  <a:pt x="138" y="127"/>
                  <a:pt x="0" y="295"/>
                  <a:pt x="11" y="429"/>
                </a:cubicBezTo>
                <a:cubicBezTo>
                  <a:pt x="13" y="466"/>
                  <a:pt x="112" y="535"/>
                  <a:pt x="236" y="535"/>
                </a:cubicBezTo>
                <a:cubicBezTo>
                  <a:pt x="361" y="535"/>
                  <a:pt x="462" y="424"/>
                  <a:pt x="462" y="288"/>
                </a:cubicBezTo>
                <a:cubicBezTo>
                  <a:pt x="465" y="207"/>
                  <a:pt x="439" y="163"/>
                  <a:pt x="395" y="143"/>
                </a:cubicBezTo>
                <a:cubicBezTo>
                  <a:pt x="402" y="71"/>
                  <a:pt x="362" y="48"/>
                  <a:pt x="345" y="0"/>
                </a:cubicBezTo>
              </a:path>
            </a:pathLst>
          </a:custGeom>
          <a:solidFill>
            <a:srgbClr val="74B5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9"/>
          <p:cNvSpPr/>
          <p:nvPr/>
        </p:nvSpPr>
        <p:spPr>
          <a:xfrm>
            <a:off x="6443662" y="4768850"/>
            <a:ext cx="41275" cy="73025"/>
          </a:xfrm>
          <a:custGeom>
            <a:avLst/>
            <a:gdLst/>
            <a:ahLst/>
            <a:cxnLst/>
            <a:rect l="l" t="t" r="r" b="b"/>
            <a:pathLst>
              <a:path w="114" h="204" extrusionOk="0">
                <a:moveTo>
                  <a:pt x="49" y="194"/>
                </a:moveTo>
                <a:cubicBezTo>
                  <a:pt x="22" y="189"/>
                  <a:pt x="0" y="189"/>
                  <a:pt x="12" y="90"/>
                </a:cubicBezTo>
                <a:cubicBezTo>
                  <a:pt x="19" y="37"/>
                  <a:pt x="52" y="30"/>
                  <a:pt x="72" y="0"/>
                </a:cubicBezTo>
                <a:cubicBezTo>
                  <a:pt x="85" y="35"/>
                  <a:pt x="113" y="51"/>
                  <a:pt x="109" y="104"/>
                </a:cubicBezTo>
                <a:cubicBezTo>
                  <a:pt x="97" y="203"/>
                  <a:pt x="77" y="199"/>
                  <a:pt x="49" y="194"/>
                </a:cubicBezTo>
              </a:path>
            </a:pathLst>
          </a:custGeom>
          <a:solidFill>
            <a:srgbClr val="74B5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9"/>
          <p:cNvSpPr/>
          <p:nvPr/>
        </p:nvSpPr>
        <p:spPr>
          <a:xfrm>
            <a:off x="6388100" y="4827587"/>
            <a:ext cx="49212" cy="46037"/>
          </a:xfrm>
          <a:custGeom>
            <a:avLst/>
            <a:gdLst/>
            <a:ahLst/>
            <a:cxnLst/>
            <a:rect l="l" t="t" r="r" b="b"/>
            <a:pathLst>
              <a:path w="137" h="126" extrusionOk="0">
                <a:moveTo>
                  <a:pt x="60" y="125"/>
                </a:moveTo>
                <a:cubicBezTo>
                  <a:pt x="18" y="125"/>
                  <a:pt x="20" y="96"/>
                  <a:pt x="0" y="81"/>
                </a:cubicBezTo>
                <a:cubicBezTo>
                  <a:pt x="20" y="54"/>
                  <a:pt x="18" y="0"/>
                  <a:pt x="60" y="0"/>
                </a:cubicBezTo>
                <a:cubicBezTo>
                  <a:pt x="101" y="0"/>
                  <a:pt x="111" y="54"/>
                  <a:pt x="136" y="81"/>
                </a:cubicBezTo>
                <a:cubicBezTo>
                  <a:pt x="111" y="96"/>
                  <a:pt x="101" y="125"/>
                  <a:pt x="60" y="125"/>
                </a:cubicBezTo>
              </a:path>
            </a:pathLst>
          </a:custGeom>
          <a:solidFill>
            <a:srgbClr val="74B5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9"/>
          <p:cNvSpPr/>
          <p:nvPr/>
        </p:nvSpPr>
        <p:spPr>
          <a:xfrm>
            <a:off x="6396037" y="4838700"/>
            <a:ext cx="30162" cy="26987"/>
          </a:xfrm>
          <a:custGeom>
            <a:avLst/>
            <a:gdLst/>
            <a:ahLst/>
            <a:cxnLst/>
            <a:rect l="l" t="t" r="r" b="b"/>
            <a:pathLst>
              <a:path w="84" h="77" extrusionOk="0">
                <a:moveTo>
                  <a:pt x="37" y="76"/>
                </a:moveTo>
                <a:cubicBezTo>
                  <a:pt x="11" y="76"/>
                  <a:pt x="12" y="57"/>
                  <a:pt x="0" y="48"/>
                </a:cubicBezTo>
                <a:cubicBezTo>
                  <a:pt x="12" y="32"/>
                  <a:pt x="11" y="0"/>
                  <a:pt x="37" y="0"/>
                </a:cubicBezTo>
                <a:cubicBezTo>
                  <a:pt x="62" y="0"/>
                  <a:pt x="68" y="32"/>
                  <a:pt x="83" y="48"/>
                </a:cubicBezTo>
                <a:cubicBezTo>
                  <a:pt x="68" y="57"/>
                  <a:pt x="62" y="76"/>
                  <a:pt x="37" y="76"/>
                </a:cubicBezTo>
              </a:path>
            </a:pathLst>
          </a:custGeom>
          <a:solidFill>
            <a:srgbClr val="74B5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9"/>
          <p:cNvSpPr/>
          <p:nvPr/>
        </p:nvSpPr>
        <p:spPr>
          <a:xfrm>
            <a:off x="6381750" y="4827587"/>
            <a:ext cx="152400" cy="136525"/>
          </a:xfrm>
          <a:custGeom>
            <a:avLst/>
            <a:gdLst/>
            <a:ahLst/>
            <a:cxnLst/>
            <a:rect l="l" t="t" r="r" b="b"/>
            <a:pathLst>
              <a:path w="422" h="380" extrusionOk="0">
                <a:moveTo>
                  <a:pt x="275" y="70"/>
                </a:moveTo>
                <a:cubicBezTo>
                  <a:pt x="219" y="0"/>
                  <a:pt x="218" y="86"/>
                  <a:pt x="189" y="93"/>
                </a:cubicBezTo>
                <a:cubicBezTo>
                  <a:pt x="198" y="96"/>
                  <a:pt x="206" y="99"/>
                  <a:pt x="215" y="102"/>
                </a:cubicBezTo>
                <a:cubicBezTo>
                  <a:pt x="200" y="109"/>
                  <a:pt x="184" y="116"/>
                  <a:pt x="169" y="123"/>
                </a:cubicBezTo>
                <a:cubicBezTo>
                  <a:pt x="173" y="127"/>
                  <a:pt x="176" y="131"/>
                  <a:pt x="180" y="134"/>
                </a:cubicBezTo>
                <a:cubicBezTo>
                  <a:pt x="172" y="134"/>
                  <a:pt x="165" y="134"/>
                  <a:pt x="157" y="134"/>
                </a:cubicBezTo>
                <a:cubicBezTo>
                  <a:pt x="162" y="138"/>
                  <a:pt x="166" y="142"/>
                  <a:pt x="171" y="146"/>
                </a:cubicBezTo>
                <a:cubicBezTo>
                  <a:pt x="168" y="149"/>
                  <a:pt x="165" y="151"/>
                  <a:pt x="162" y="153"/>
                </a:cubicBezTo>
                <a:cubicBezTo>
                  <a:pt x="146" y="143"/>
                  <a:pt x="129" y="139"/>
                  <a:pt x="111" y="139"/>
                </a:cubicBezTo>
                <a:cubicBezTo>
                  <a:pt x="51" y="139"/>
                  <a:pt x="0" y="192"/>
                  <a:pt x="0" y="259"/>
                </a:cubicBezTo>
                <a:cubicBezTo>
                  <a:pt x="0" y="326"/>
                  <a:pt x="49" y="379"/>
                  <a:pt x="111" y="379"/>
                </a:cubicBezTo>
                <a:cubicBezTo>
                  <a:pt x="171" y="379"/>
                  <a:pt x="222" y="326"/>
                  <a:pt x="222" y="259"/>
                </a:cubicBezTo>
                <a:cubicBezTo>
                  <a:pt x="222" y="257"/>
                  <a:pt x="222" y="255"/>
                  <a:pt x="222" y="252"/>
                </a:cubicBezTo>
                <a:cubicBezTo>
                  <a:pt x="236" y="256"/>
                  <a:pt x="249" y="260"/>
                  <a:pt x="263" y="263"/>
                </a:cubicBezTo>
                <a:cubicBezTo>
                  <a:pt x="260" y="253"/>
                  <a:pt x="257" y="242"/>
                  <a:pt x="254" y="231"/>
                </a:cubicBezTo>
                <a:cubicBezTo>
                  <a:pt x="270" y="231"/>
                  <a:pt x="286" y="231"/>
                  <a:pt x="302" y="231"/>
                </a:cubicBezTo>
                <a:cubicBezTo>
                  <a:pt x="295" y="225"/>
                  <a:pt x="288" y="219"/>
                  <a:pt x="282" y="213"/>
                </a:cubicBezTo>
                <a:cubicBezTo>
                  <a:pt x="305" y="196"/>
                  <a:pt x="328" y="178"/>
                  <a:pt x="351" y="160"/>
                </a:cubicBezTo>
                <a:cubicBezTo>
                  <a:pt x="337" y="160"/>
                  <a:pt x="323" y="160"/>
                  <a:pt x="309" y="160"/>
                </a:cubicBezTo>
                <a:cubicBezTo>
                  <a:pt x="330" y="147"/>
                  <a:pt x="352" y="134"/>
                  <a:pt x="374" y="120"/>
                </a:cubicBezTo>
                <a:cubicBezTo>
                  <a:pt x="359" y="120"/>
                  <a:pt x="344" y="120"/>
                  <a:pt x="329" y="120"/>
                </a:cubicBezTo>
                <a:cubicBezTo>
                  <a:pt x="354" y="118"/>
                  <a:pt x="421" y="66"/>
                  <a:pt x="379" y="81"/>
                </a:cubicBezTo>
                <a:cubicBezTo>
                  <a:pt x="337" y="95"/>
                  <a:pt x="309" y="74"/>
                  <a:pt x="275" y="70"/>
                </a:cubicBezTo>
              </a:path>
            </a:pathLst>
          </a:custGeom>
          <a:solidFill>
            <a:srgbClr val="74B5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9"/>
          <p:cNvSpPr/>
          <p:nvPr/>
        </p:nvSpPr>
        <p:spPr>
          <a:xfrm>
            <a:off x="6326187" y="4903787"/>
            <a:ext cx="192087" cy="152400"/>
          </a:xfrm>
          <a:custGeom>
            <a:avLst/>
            <a:gdLst/>
            <a:ahLst/>
            <a:cxnLst/>
            <a:rect l="l" t="t" r="r" b="b"/>
            <a:pathLst>
              <a:path w="535" h="423" extrusionOk="0">
                <a:moveTo>
                  <a:pt x="225" y="184"/>
                </a:moveTo>
                <a:cubicBezTo>
                  <a:pt x="161" y="172"/>
                  <a:pt x="54" y="196"/>
                  <a:pt x="32" y="147"/>
                </a:cubicBezTo>
                <a:cubicBezTo>
                  <a:pt x="0" y="78"/>
                  <a:pt x="195" y="36"/>
                  <a:pt x="245" y="69"/>
                </a:cubicBezTo>
                <a:cubicBezTo>
                  <a:pt x="365" y="142"/>
                  <a:pt x="527" y="0"/>
                  <a:pt x="532" y="214"/>
                </a:cubicBezTo>
                <a:cubicBezTo>
                  <a:pt x="534" y="267"/>
                  <a:pt x="407" y="422"/>
                  <a:pt x="225" y="184"/>
                </a:cubicBezTo>
              </a:path>
            </a:pathLst>
          </a:custGeom>
          <a:solidFill>
            <a:srgbClr val="74B5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9"/>
          <p:cNvSpPr/>
          <p:nvPr/>
        </p:nvSpPr>
        <p:spPr>
          <a:xfrm>
            <a:off x="9180512" y="4140200"/>
            <a:ext cx="179387" cy="900112"/>
          </a:xfrm>
          <a:prstGeom prst="rect">
            <a:avLst/>
          </a:prstGeom>
          <a:solidFill>
            <a:srgbClr val="74B5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9"/>
          <p:cNvSpPr/>
          <p:nvPr/>
        </p:nvSpPr>
        <p:spPr>
          <a:xfrm>
            <a:off x="8820150" y="4500562"/>
            <a:ext cx="900112" cy="269875"/>
          </a:xfrm>
          <a:prstGeom prst="roundRect">
            <a:avLst>
              <a:gd name="adj" fmla="val 10800"/>
            </a:avLst>
          </a:prstGeom>
          <a:solidFill>
            <a:srgbClr val="74B5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9"/>
          <p:cNvSpPr/>
          <p:nvPr/>
        </p:nvSpPr>
        <p:spPr>
          <a:xfrm>
            <a:off x="8910637" y="4319587"/>
            <a:ext cx="720725" cy="269875"/>
          </a:xfrm>
          <a:prstGeom prst="roundRect">
            <a:avLst>
              <a:gd name="adj" fmla="val 10800"/>
            </a:avLst>
          </a:prstGeom>
          <a:solidFill>
            <a:srgbClr val="74B5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9"/>
          <p:cNvSpPr/>
          <p:nvPr/>
        </p:nvSpPr>
        <p:spPr>
          <a:xfrm>
            <a:off x="9001125" y="4140200"/>
            <a:ext cx="539750" cy="269875"/>
          </a:xfrm>
          <a:prstGeom prst="roundRect">
            <a:avLst>
              <a:gd name="adj" fmla="val 10800"/>
            </a:avLst>
          </a:prstGeom>
          <a:solidFill>
            <a:srgbClr val="74B5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9"/>
          <p:cNvSpPr/>
          <p:nvPr/>
        </p:nvSpPr>
        <p:spPr>
          <a:xfrm>
            <a:off x="9090025" y="3959225"/>
            <a:ext cx="360362" cy="269875"/>
          </a:xfrm>
          <a:prstGeom prst="roundRect">
            <a:avLst>
              <a:gd name="adj" fmla="val 10800"/>
            </a:avLst>
          </a:prstGeom>
          <a:solidFill>
            <a:srgbClr val="74B5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9"/>
          <p:cNvSpPr/>
          <p:nvPr/>
        </p:nvSpPr>
        <p:spPr>
          <a:xfrm>
            <a:off x="8189912" y="4140200"/>
            <a:ext cx="179387" cy="900112"/>
          </a:xfrm>
          <a:prstGeom prst="rect">
            <a:avLst/>
          </a:prstGeom>
          <a:solidFill>
            <a:srgbClr val="74B5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9"/>
          <p:cNvSpPr/>
          <p:nvPr/>
        </p:nvSpPr>
        <p:spPr>
          <a:xfrm>
            <a:off x="7920037" y="4410075"/>
            <a:ext cx="720725" cy="269875"/>
          </a:xfrm>
          <a:prstGeom prst="roundRect">
            <a:avLst>
              <a:gd name="adj" fmla="val 10800"/>
            </a:avLst>
          </a:prstGeom>
          <a:solidFill>
            <a:srgbClr val="74B5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9"/>
          <p:cNvSpPr/>
          <p:nvPr/>
        </p:nvSpPr>
        <p:spPr>
          <a:xfrm>
            <a:off x="8010525" y="4230687"/>
            <a:ext cx="539750" cy="269875"/>
          </a:xfrm>
          <a:prstGeom prst="roundRect">
            <a:avLst>
              <a:gd name="adj" fmla="val 10800"/>
            </a:avLst>
          </a:prstGeom>
          <a:solidFill>
            <a:srgbClr val="74B5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9"/>
          <p:cNvSpPr/>
          <p:nvPr/>
        </p:nvSpPr>
        <p:spPr>
          <a:xfrm>
            <a:off x="8099425" y="4049712"/>
            <a:ext cx="360362" cy="269875"/>
          </a:xfrm>
          <a:prstGeom prst="roundRect">
            <a:avLst>
              <a:gd name="adj" fmla="val 10800"/>
            </a:avLst>
          </a:prstGeom>
          <a:solidFill>
            <a:srgbClr val="74B5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0" name="Google Shape;90;p9"/>
          <p:cNvGrpSpPr/>
          <p:nvPr/>
        </p:nvGrpSpPr>
        <p:grpSpPr>
          <a:xfrm>
            <a:off x="8820150" y="3600450"/>
            <a:ext cx="357187" cy="266700"/>
            <a:chOff x="5556" y="2268"/>
            <a:chExt cx="225" cy="168"/>
          </a:xfrm>
        </p:grpSpPr>
        <p:sp>
          <p:nvSpPr>
            <p:cNvPr id="91" name="Google Shape;91;p9"/>
            <p:cNvSpPr/>
            <p:nvPr/>
          </p:nvSpPr>
          <p:spPr>
            <a:xfrm>
              <a:off x="5646" y="2268"/>
              <a:ext cx="61" cy="97"/>
            </a:xfrm>
            <a:custGeom>
              <a:avLst/>
              <a:gdLst/>
              <a:ahLst/>
              <a:cxnLst/>
              <a:rect l="l" t="t" r="r" b="b"/>
              <a:pathLst>
                <a:path w="277" h="447" extrusionOk="0">
                  <a:moveTo>
                    <a:pt x="214" y="151"/>
                  </a:moveTo>
                  <a:cubicBezTo>
                    <a:pt x="171" y="70"/>
                    <a:pt x="79" y="0"/>
                    <a:pt x="41" y="12"/>
                  </a:cubicBezTo>
                  <a:cubicBezTo>
                    <a:pt x="13" y="25"/>
                    <a:pt x="45" y="79"/>
                    <a:pt x="71" y="108"/>
                  </a:cubicBezTo>
                  <a:cubicBezTo>
                    <a:pt x="74" y="110"/>
                    <a:pt x="72" y="114"/>
                    <a:pt x="68" y="114"/>
                  </a:cubicBezTo>
                  <a:cubicBezTo>
                    <a:pt x="56" y="111"/>
                    <a:pt x="42" y="111"/>
                    <a:pt x="36" y="118"/>
                  </a:cubicBezTo>
                  <a:cubicBezTo>
                    <a:pt x="22" y="135"/>
                    <a:pt x="42" y="159"/>
                    <a:pt x="59" y="175"/>
                  </a:cubicBezTo>
                  <a:cubicBezTo>
                    <a:pt x="62" y="177"/>
                    <a:pt x="60" y="182"/>
                    <a:pt x="56" y="181"/>
                  </a:cubicBezTo>
                  <a:cubicBezTo>
                    <a:pt x="41" y="178"/>
                    <a:pt x="26" y="178"/>
                    <a:pt x="21" y="184"/>
                  </a:cubicBezTo>
                  <a:cubicBezTo>
                    <a:pt x="0" y="209"/>
                    <a:pt x="31" y="282"/>
                    <a:pt x="49" y="309"/>
                  </a:cubicBezTo>
                  <a:cubicBezTo>
                    <a:pt x="71" y="341"/>
                    <a:pt x="94" y="373"/>
                    <a:pt x="123" y="398"/>
                  </a:cubicBezTo>
                  <a:cubicBezTo>
                    <a:pt x="153" y="424"/>
                    <a:pt x="190" y="443"/>
                    <a:pt x="229" y="446"/>
                  </a:cubicBezTo>
                  <a:cubicBezTo>
                    <a:pt x="231" y="446"/>
                    <a:pt x="233" y="446"/>
                    <a:pt x="234" y="446"/>
                  </a:cubicBezTo>
                  <a:cubicBezTo>
                    <a:pt x="236" y="445"/>
                    <a:pt x="237" y="442"/>
                    <a:pt x="238" y="440"/>
                  </a:cubicBezTo>
                  <a:cubicBezTo>
                    <a:pt x="245" y="422"/>
                    <a:pt x="247" y="415"/>
                    <a:pt x="250" y="400"/>
                  </a:cubicBezTo>
                  <a:cubicBezTo>
                    <a:pt x="253" y="339"/>
                    <a:pt x="276" y="270"/>
                    <a:pt x="214" y="151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" name="Google Shape;92;p9"/>
            <p:cNvSpPr/>
            <p:nvPr/>
          </p:nvSpPr>
          <p:spPr>
            <a:xfrm>
              <a:off x="5556" y="2268"/>
              <a:ext cx="204" cy="168"/>
            </a:xfrm>
            <a:custGeom>
              <a:avLst/>
              <a:gdLst/>
              <a:ahLst/>
              <a:cxnLst/>
              <a:rect l="l" t="t" r="r" b="b"/>
              <a:pathLst>
                <a:path w="909" h="764" extrusionOk="0">
                  <a:moveTo>
                    <a:pt x="752" y="298"/>
                  </a:moveTo>
                  <a:cubicBezTo>
                    <a:pt x="700" y="306"/>
                    <a:pt x="647" y="355"/>
                    <a:pt x="620" y="399"/>
                  </a:cubicBezTo>
                  <a:cubicBezTo>
                    <a:pt x="619" y="402"/>
                    <a:pt x="616" y="405"/>
                    <a:pt x="613" y="406"/>
                  </a:cubicBezTo>
                  <a:cubicBezTo>
                    <a:pt x="609" y="406"/>
                    <a:pt x="606" y="403"/>
                    <a:pt x="603" y="401"/>
                  </a:cubicBezTo>
                  <a:cubicBezTo>
                    <a:pt x="575" y="375"/>
                    <a:pt x="538" y="342"/>
                    <a:pt x="492" y="285"/>
                  </a:cubicBezTo>
                  <a:cubicBezTo>
                    <a:pt x="472" y="260"/>
                    <a:pt x="373" y="141"/>
                    <a:pt x="276" y="73"/>
                  </a:cubicBezTo>
                  <a:cubicBezTo>
                    <a:pt x="192" y="15"/>
                    <a:pt x="86" y="0"/>
                    <a:pt x="50" y="24"/>
                  </a:cubicBezTo>
                  <a:cubicBezTo>
                    <a:pt x="33" y="35"/>
                    <a:pt x="30" y="60"/>
                    <a:pt x="37" y="79"/>
                  </a:cubicBezTo>
                  <a:cubicBezTo>
                    <a:pt x="45" y="98"/>
                    <a:pt x="71" y="120"/>
                    <a:pt x="91" y="129"/>
                  </a:cubicBezTo>
                  <a:cubicBezTo>
                    <a:pt x="66" y="126"/>
                    <a:pt x="34" y="146"/>
                    <a:pt x="34" y="170"/>
                  </a:cubicBezTo>
                  <a:cubicBezTo>
                    <a:pt x="34" y="212"/>
                    <a:pt x="109" y="258"/>
                    <a:pt x="133" y="265"/>
                  </a:cubicBezTo>
                  <a:cubicBezTo>
                    <a:pt x="112" y="266"/>
                    <a:pt x="95" y="290"/>
                    <a:pt x="100" y="310"/>
                  </a:cubicBezTo>
                  <a:cubicBezTo>
                    <a:pt x="109" y="349"/>
                    <a:pt x="181" y="367"/>
                    <a:pt x="203" y="370"/>
                  </a:cubicBezTo>
                  <a:cubicBezTo>
                    <a:pt x="183" y="374"/>
                    <a:pt x="172" y="399"/>
                    <a:pt x="179" y="418"/>
                  </a:cubicBezTo>
                  <a:cubicBezTo>
                    <a:pt x="190" y="448"/>
                    <a:pt x="262" y="467"/>
                    <a:pt x="282" y="471"/>
                  </a:cubicBezTo>
                  <a:cubicBezTo>
                    <a:pt x="264" y="487"/>
                    <a:pt x="271" y="513"/>
                    <a:pt x="290" y="527"/>
                  </a:cubicBezTo>
                  <a:cubicBezTo>
                    <a:pt x="306" y="540"/>
                    <a:pt x="328" y="548"/>
                    <a:pt x="349" y="551"/>
                  </a:cubicBezTo>
                  <a:cubicBezTo>
                    <a:pt x="295" y="545"/>
                    <a:pt x="232" y="537"/>
                    <a:pt x="179" y="536"/>
                  </a:cubicBezTo>
                  <a:cubicBezTo>
                    <a:pt x="127" y="535"/>
                    <a:pt x="48" y="552"/>
                    <a:pt x="0" y="595"/>
                  </a:cubicBezTo>
                  <a:cubicBezTo>
                    <a:pt x="69" y="623"/>
                    <a:pt x="149" y="682"/>
                    <a:pt x="180" y="763"/>
                  </a:cubicBezTo>
                  <a:cubicBezTo>
                    <a:pt x="231" y="761"/>
                    <a:pt x="267" y="733"/>
                    <a:pt x="307" y="703"/>
                  </a:cubicBezTo>
                  <a:cubicBezTo>
                    <a:pt x="313" y="698"/>
                    <a:pt x="319" y="693"/>
                    <a:pt x="327" y="692"/>
                  </a:cubicBezTo>
                  <a:cubicBezTo>
                    <a:pt x="332" y="692"/>
                    <a:pt x="338" y="693"/>
                    <a:pt x="343" y="695"/>
                  </a:cubicBezTo>
                  <a:cubicBezTo>
                    <a:pt x="365" y="702"/>
                    <a:pt x="466" y="753"/>
                    <a:pt x="594" y="747"/>
                  </a:cubicBezTo>
                  <a:cubicBezTo>
                    <a:pt x="692" y="742"/>
                    <a:pt x="777" y="701"/>
                    <a:pt x="817" y="626"/>
                  </a:cubicBezTo>
                  <a:cubicBezTo>
                    <a:pt x="856" y="553"/>
                    <a:pt x="860" y="475"/>
                    <a:pt x="864" y="453"/>
                  </a:cubicBezTo>
                  <a:cubicBezTo>
                    <a:pt x="868" y="432"/>
                    <a:pt x="888" y="421"/>
                    <a:pt x="907" y="415"/>
                  </a:cubicBezTo>
                  <a:cubicBezTo>
                    <a:pt x="905" y="394"/>
                    <a:pt x="908" y="367"/>
                    <a:pt x="905" y="345"/>
                  </a:cubicBezTo>
                  <a:cubicBezTo>
                    <a:pt x="865" y="312"/>
                    <a:pt x="804" y="290"/>
                    <a:pt x="752" y="298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" name="Google Shape;93;p9"/>
            <p:cNvSpPr/>
            <p:nvPr/>
          </p:nvSpPr>
          <p:spPr>
            <a:xfrm>
              <a:off x="5757" y="2345"/>
              <a:ext cx="24" cy="15"/>
            </a:xfrm>
            <a:custGeom>
              <a:avLst/>
              <a:gdLst/>
              <a:ahLst/>
              <a:cxnLst/>
              <a:rect l="l" t="t" r="r" b="b"/>
              <a:pathLst>
                <a:path w="114" h="77" extrusionOk="0">
                  <a:moveTo>
                    <a:pt x="26" y="1"/>
                  </a:moveTo>
                  <a:cubicBezTo>
                    <a:pt x="23" y="0"/>
                    <a:pt x="19" y="0"/>
                    <a:pt x="16" y="0"/>
                  </a:cubicBezTo>
                  <a:cubicBezTo>
                    <a:pt x="10" y="1"/>
                    <a:pt x="8" y="3"/>
                    <a:pt x="6" y="8"/>
                  </a:cubicBezTo>
                  <a:cubicBezTo>
                    <a:pt x="0" y="20"/>
                    <a:pt x="2" y="60"/>
                    <a:pt x="5" y="68"/>
                  </a:cubicBezTo>
                  <a:cubicBezTo>
                    <a:pt x="7" y="73"/>
                    <a:pt x="10" y="76"/>
                    <a:pt x="16" y="76"/>
                  </a:cubicBezTo>
                  <a:cubicBezTo>
                    <a:pt x="18" y="76"/>
                    <a:pt x="21" y="75"/>
                    <a:pt x="23" y="74"/>
                  </a:cubicBezTo>
                  <a:cubicBezTo>
                    <a:pt x="30" y="72"/>
                    <a:pt x="38" y="69"/>
                    <a:pt x="46" y="67"/>
                  </a:cubicBezTo>
                  <a:cubicBezTo>
                    <a:pt x="66" y="60"/>
                    <a:pt x="85" y="54"/>
                    <a:pt x="104" y="47"/>
                  </a:cubicBezTo>
                  <a:cubicBezTo>
                    <a:pt x="107" y="46"/>
                    <a:pt x="111" y="45"/>
                    <a:pt x="112" y="42"/>
                  </a:cubicBezTo>
                  <a:cubicBezTo>
                    <a:pt x="113" y="38"/>
                    <a:pt x="109" y="34"/>
                    <a:pt x="106" y="31"/>
                  </a:cubicBezTo>
                  <a:cubicBezTo>
                    <a:pt x="80" y="19"/>
                    <a:pt x="53" y="9"/>
                    <a:pt x="26" y="1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p9"/>
            <p:cNvSpPr/>
            <p:nvPr/>
          </p:nvSpPr>
          <p:spPr>
            <a:xfrm>
              <a:off x="5729" y="2345"/>
              <a:ext cx="11" cy="11"/>
            </a:xfrm>
            <a:custGeom>
              <a:avLst/>
              <a:gdLst/>
              <a:ahLst/>
              <a:cxnLst/>
              <a:rect l="l" t="t" r="r" b="b"/>
              <a:pathLst>
                <a:path w="59" h="57" extrusionOk="0">
                  <a:moveTo>
                    <a:pt x="0" y="28"/>
                  </a:moveTo>
                  <a:cubicBezTo>
                    <a:pt x="0" y="33"/>
                    <a:pt x="2" y="38"/>
                    <a:pt x="4" y="42"/>
                  </a:cubicBezTo>
                  <a:cubicBezTo>
                    <a:pt x="6" y="46"/>
                    <a:pt x="10" y="50"/>
                    <a:pt x="14" y="52"/>
                  </a:cubicBezTo>
                  <a:cubicBezTo>
                    <a:pt x="19" y="55"/>
                    <a:pt x="24" y="56"/>
                    <a:pt x="29" y="56"/>
                  </a:cubicBezTo>
                  <a:cubicBezTo>
                    <a:pt x="34" y="56"/>
                    <a:pt x="39" y="55"/>
                    <a:pt x="43" y="52"/>
                  </a:cubicBezTo>
                  <a:cubicBezTo>
                    <a:pt x="48" y="50"/>
                    <a:pt x="52" y="46"/>
                    <a:pt x="54" y="42"/>
                  </a:cubicBezTo>
                  <a:cubicBezTo>
                    <a:pt x="57" y="38"/>
                    <a:pt x="58" y="33"/>
                    <a:pt x="58" y="28"/>
                  </a:cubicBezTo>
                  <a:cubicBezTo>
                    <a:pt x="58" y="23"/>
                    <a:pt x="57" y="18"/>
                    <a:pt x="54" y="14"/>
                  </a:cubicBezTo>
                  <a:cubicBezTo>
                    <a:pt x="51" y="10"/>
                    <a:pt x="48" y="6"/>
                    <a:pt x="43" y="4"/>
                  </a:cubicBezTo>
                  <a:cubicBezTo>
                    <a:pt x="39" y="1"/>
                    <a:pt x="34" y="0"/>
                    <a:pt x="29" y="0"/>
                  </a:cubicBezTo>
                  <a:cubicBezTo>
                    <a:pt x="24" y="0"/>
                    <a:pt x="19" y="1"/>
                    <a:pt x="14" y="4"/>
                  </a:cubicBezTo>
                  <a:cubicBezTo>
                    <a:pt x="10" y="6"/>
                    <a:pt x="6" y="10"/>
                    <a:pt x="4" y="14"/>
                  </a:cubicBezTo>
                  <a:cubicBezTo>
                    <a:pt x="2" y="18"/>
                    <a:pt x="0" y="23"/>
                    <a:pt x="0" y="28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" name="Google Shape;95;p9"/>
            <p:cNvSpPr/>
            <p:nvPr/>
          </p:nvSpPr>
          <p:spPr>
            <a:xfrm>
              <a:off x="5571" y="2296"/>
              <a:ext cx="30" cy="11"/>
            </a:xfrm>
            <a:custGeom>
              <a:avLst/>
              <a:gdLst/>
              <a:ahLst/>
              <a:cxnLst/>
              <a:rect l="l" t="t" r="r" b="b"/>
              <a:pathLst>
                <a:path w="140" h="59" extrusionOk="0">
                  <a:moveTo>
                    <a:pt x="77" y="27"/>
                  </a:moveTo>
                  <a:cubicBezTo>
                    <a:pt x="80" y="29"/>
                    <a:pt x="100" y="38"/>
                    <a:pt x="118" y="45"/>
                  </a:cubicBezTo>
                  <a:cubicBezTo>
                    <a:pt x="127" y="48"/>
                    <a:pt x="139" y="52"/>
                    <a:pt x="139" y="54"/>
                  </a:cubicBezTo>
                  <a:cubicBezTo>
                    <a:pt x="139" y="58"/>
                    <a:pt x="128" y="56"/>
                    <a:pt x="119" y="54"/>
                  </a:cubicBezTo>
                  <a:cubicBezTo>
                    <a:pt x="96" y="49"/>
                    <a:pt x="71" y="41"/>
                    <a:pt x="50" y="30"/>
                  </a:cubicBezTo>
                  <a:cubicBezTo>
                    <a:pt x="44" y="28"/>
                    <a:pt x="9" y="9"/>
                    <a:pt x="0" y="3"/>
                  </a:cubicBezTo>
                  <a:cubicBezTo>
                    <a:pt x="7" y="0"/>
                    <a:pt x="17" y="0"/>
                    <a:pt x="24" y="0"/>
                  </a:cubicBezTo>
                  <a:cubicBezTo>
                    <a:pt x="42" y="11"/>
                    <a:pt x="58" y="19"/>
                    <a:pt x="77" y="27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" name="Google Shape;96;p9"/>
            <p:cNvSpPr/>
            <p:nvPr/>
          </p:nvSpPr>
          <p:spPr>
            <a:xfrm>
              <a:off x="5582" y="2327"/>
              <a:ext cx="34" cy="5"/>
            </a:xfrm>
            <a:custGeom>
              <a:avLst/>
              <a:gdLst/>
              <a:ahLst/>
              <a:cxnLst/>
              <a:rect l="l" t="t" r="r" b="b"/>
              <a:pathLst>
                <a:path w="159" h="33" extrusionOk="0">
                  <a:moveTo>
                    <a:pt x="125" y="23"/>
                  </a:moveTo>
                  <a:cubicBezTo>
                    <a:pt x="136" y="25"/>
                    <a:pt x="158" y="25"/>
                    <a:pt x="158" y="29"/>
                  </a:cubicBezTo>
                  <a:cubicBezTo>
                    <a:pt x="158" y="32"/>
                    <a:pt x="139" y="32"/>
                    <a:pt x="127" y="32"/>
                  </a:cubicBezTo>
                  <a:cubicBezTo>
                    <a:pt x="84" y="32"/>
                    <a:pt x="37" y="26"/>
                    <a:pt x="0" y="8"/>
                  </a:cubicBezTo>
                  <a:cubicBezTo>
                    <a:pt x="4" y="4"/>
                    <a:pt x="13" y="0"/>
                    <a:pt x="19" y="0"/>
                  </a:cubicBezTo>
                  <a:cubicBezTo>
                    <a:pt x="60" y="16"/>
                    <a:pt x="110" y="21"/>
                    <a:pt x="125" y="23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" name="Google Shape;97;p9"/>
            <p:cNvSpPr/>
            <p:nvPr/>
          </p:nvSpPr>
          <p:spPr>
            <a:xfrm>
              <a:off x="5598" y="2350"/>
              <a:ext cx="31" cy="3"/>
            </a:xfrm>
            <a:custGeom>
              <a:avLst/>
              <a:gdLst/>
              <a:ahLst/>
              <a:cxnLst/>
              <a:rect l="l" t="t" r="r" b="b"/>
              <a:pathLst>
                <a:path w="146" h="23" extrusionOk="0">
                  <a:moveTo>
                    <a:pt x="107" y="9"/>
                  </a:moveTo>
                  <a:cubicBezTo>
                    <a:pt x="127" y="11"/>
                    <a:pt x="143" y="9"/>
                    <a:pt x="144" y="12"/>
                  </a:cubicBezTo>
                  <a:cubicBezTo>
                    <a:pt x="145" y="17"/>
                    <a:pt x="124" y="18"/>
                    <a:pt x="113" y="18"/>
                  </a:cubicBezTo>
                  <a:cubicBezTo>
                    <a:pt x="80" y="20"/>
                    <a:pt x="57" y="22"/>
                    <a:pt x="20" y="15"/>
                  </a:cubicBezTo>
                  <a:cubicBezTo>
                    <a:pt x="16" y="15"/>
                    <a:pt x="0" y="12"/>
                    <a:pt x="1" y="10"/>
                  </a:cubicBezTo>
                  <a:cubicBezTo>
                    <a:pt x="4" y="6"/>
                    <a:pt x="12" y="1"/>
                    <a:pt x="17" y="0"/>
                  </a:cubicBezTo>
                  <a:cubicBezTo>
                    <a:pt x="38" y="5"/>
                    <a:pt x="86" y="8"/>
                    <a:pt x="107" y="9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" name="Google Shape;98;p9"/>
            <p:cNvSpPr/>
            <p:nvPr/>
          </p:nvSpPr>
          <p:spPr>
            <a:xfrm>
              <a:off x="5618" y="2373"/>
              <a:ext cx="28" cy="3"/>
            </a:xfrm>
            <a:custGeom>
              <a:avLst/>
              <a:gdLst/>
              <a:ahLst/>
              <a:cxnLst/>
              <a:rect l="l" t="t" r="r" b="b"/>
              <a:pathLst>
                <a:path w="132" h="20" extrusionOk="0">
                  <a:moveTo>
                    <a:pt x="7" y="0"/>
                  </a:moveTo>
                  <a:cubicBezTo>
                    <a:pt x="24" y="3"/>
                    <a:pt x="38" y="5"/>
                    <a:pt x="55" y="6"/>
                  </a:cubicBezTo>
                  <a:cubicBezTo>
                    <a:pt x="67" y="7"/>
                    <a:pt x="85" y="9"/>
                    <a:pt x="101" y="9"/>
                  </a:cubicBezTo>
                  <a:cubicBezTo>
                    <a:pt x="114" y="10"/>
                    <a:pt x="131" y="8"/>
                    <a:pt x="131" y="11"/>
                  </a:cubicBezTo>
                  <a:cubicBezTo>
                    <a:pt x="131" y="16"/>
                    <a:pt x="112" y="18"/>
                    <a:pt x="99" y="19"/>
                  </a:cubicBezTo>
                  <a:cubicBezTo>
                    <a:pt x="70" y="19"/>
                    <a:pt x="37" y="19"/>
                    <a:pt x="3" y="11"/>
                  </a:cubicBezTo>
                  <a:cubicBezTo>
                    <a:pt x="2" y="11"/>
                    <a:pt x="0" y="9"/>
                    <a:pt x="0" y="9"/>
                  </a:cubicBezTo>
                  <a:cubicBezTo>
                    <a:pt x="2" y="6"/>
                    <a:pt x="5" y="2"/>
                    <a:pt x="7" y="0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9" name="Google Shape;99;p9"/>
          <p:cNvGrpSpPr/>
          <p:nvPr/>
        </p:nvGrpSpPr>
        <p:grpSpPr>
          <a:xfrm>
            <a:off x="8459787" y="3779837"/>
            <a:ext cx="357187" cy="266700"/>
            <a:chOff x="5329" y="2381"/>
            <a:chExt cx="225" cy="168"/>
          </a:xfrm>
        </p:grpSpPr>
        <p:sp>
          <p:nvSpPr>
            <p:cNvPr id="100" name="Google Shape;100;p9"/>
            <p:cNvSpPr/>
            <p:nvPr/>
          </p:nvSpPr>
          <p:spPr>
            <a:xfrm>
              <a:off x="5420" y="2382"/>
              <a:ext cx="60" cy="97"/>
            </a:xfrm>
            <a:custGeom>
              <a:avLst/>
              <a:gdLst/>
              <a:ahLst/>
              <a:cxnLst/>
              <a:rect l="l" t="t" r="r" b="b"/>
              <a:pathLst>
                <a:path w="277" h="447" extrusionOk="0">
                  <a:moveTo>
                    <a:pt x="214" y="151"/>
                  </a:moveTo>
                  <a:cubicBezTo>
                    <a:pt x="171" y="70"/>
                    <a:pt x="79" y="0"/>
                    <a:pt x="41" y="12"/>
                  </a:cubicBezTo>
                  <a:cubicBezTo>
                    <a:pt x="13" y="25"/>
                    <a:pt x="45" y="79"/>
                    <a:pt x="71" y="108"/>
                  </a:cubicBezTo>
                  <a:cubicBezTo>
                    <a:pt x="74" y="110"/>
                    <a:pt x="72" y="114"/>
                    <a:pt x="68" y="114"/>
                  </a:cubicBezTo>
                  <a:cubicBezTo>
                    <a:pt x="56" y="111"/>
                    <a:pt x="42" y="111"/>
                    <a:pt x="36" y="118"/>
                  </a:cubicBezTo>
                  <a:cubicBezTo>
                    <a:pt x="22" y="135"/>
                    <a:pt x="42" y="159"/>
                    <a:pt x="59" y="175"/>
                  </a:cubicBezTo>
                  <a:cubicBezTo>
                    <a:pt x="62" y="177"/>
                    <a:pt x="60" y="182"/>
                    <a:pt x="56" y="181"/>
                  </a:cubicBezTo>
                  <a:cubicBezTo>
                    <a:pt x="41" y="178"/>
                    <a:pt x="26" y="178"/>
                    <a:pt x="21" y="184"/>
                  </a:cubicBezTo>
                  <a:cubicBezTo>
                    <a:pt x="0" y="209"/>
                    <a:pt x="31" y="282"/>
                    <a:pt x="49" y="309"/>
                  </a:cubicBezTo>
                  <a:cubicBezTo>
                    <a:pt x="71" y="341"/>
                    <a:pt x="94" y="373"/>
                    <a:pt x="123" y="398"/>
                  </a:cubicBezTo>
                  <a:cubicBezTo>
                    <a:pt x="153" y="424"/>
                    <a:pt x="190" y="443"/>
                    <a:pt x="229" y="446"/>
                  </a:cubicBezTo>
                  <a:cubicBezTo>
                    <a:pt x="231" y="446"/>
                    <a:pt x="233" y="446"/>
                    <a:pt x="234" y="446"/>
                  </a:cubicBezTo>
                  <a:cubicBezTo>
                    <a:pt x="236" y="445"/>
                    <a:pt x="237" y="442"/>
                    <a:pt x="238" y="440"/>
                  </a:cubicBezTo>
                  <a:cubicBezTo>
                    <a:pt x="245" y="422"/>
                    <a:pt x="247" y="415"/>
                    <a:pt x="250" y="400"/>
                  </a:cubicBezTo>
                  <a:cubicBezTo>
                    <a:pt x="253" y="339"/>
                    <a:pt x="276" y="270"/>
                    <a:pt x="214" y="151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" name="Google Shape;101;p9"/>
            <p:cNvSpPr/>
            <p:nvPr/>
          </p:nvSpPr>
          <p:spPr>
            <a:xfrm>
              <a:off x="5329" y="2381"/>
              <a:ext cx="203" cy="168"/>
            </a:xfrm>
            <a:custGeom>
              <a:avLst/>
              <a:gdLst/>
              <a:ahLst/>
              <a:cxnLst/>
              <a:rect l="l" t="t" r="r" b="b"/>
              <a:pathLst>
                <a:path w="909" h="764" extrusionOk="0">
                  <a:moveTo>
                    <a:pt x="752" y="298"/>
                  </a:moveTo>
                  <a:cubicBezTo>
                    <a:pt x="700" y="306"/>
                    <a:pt x="647" y="355"/>
                    <a:pt x="620" y="399"/>
                  </a:cubicBezTo>
                  <a:cubicBezTo>
                    <a:pt x="619" y="402"/>
                    <a:pt x="616" y="405"/>
                    <a:pt x="613" y="406"/>
                  </a:cubicBezTo>
                  <a:cubicBezTo>
                    <a:pt x="609" y="406"/>
                    <a:pt x="606" y="403"/>
                    <a:pt x="603" y="401"/>
                  </a:cubicBezTo>
                  <a:cubicBezTo>
                    <a:pt x="575" y="375"/>
                    <a:pt x="538" y="342"/>
                    <a:pt x="492" y="285"/>
                  </a:cubicBezTo>
                  <a:cubicBezTo>
                    <a:pt x="472" y="260"/>
                    <a:pt x="373" y="141"/>
                    <a:pt x="276" y="73"/>
                  </a:cubicBezTo>
                  <a:cubicBezTo>
                    <a:pt x="192" y="15"/>
                    <a:pt x="86" y="0"/>
                    <a:pt x="50" y="24"/>
                  </a:cubicBezTo>
                  <a:cubicBezTo>
                    <a:pt x="33" y="35"/>
                    <a:pt x="30" y="60"/>
                    <a:pt x="37" y="79"/>
                  </a:cubicBezTo>
                  <a:cubicBezTo>
                    <a:pt x="45" y="98"/>
                    <a:pt x="71" y="120"/>
                    <a:pt x="91" y="129"/>
                  </a:cubicBezTo>
                  <a:cubicBezTo>
                    <a:pt x="66" y="126"/>
                    <a:pt x="34" y="146"/>
                    <a:pt x="34" y="170"/>
                  </a:cubicBezTo>
                  <a:cubicBezTo>
                    <a:pt x="34" y="212"/>
                    <a:pt x="109" y="258"/>
                    <a:pt x="133" y="265"/>
                  </a:cubicBezTo>
                  <a:cubicBezTo>
                    <a:pt x="112" y="266"/>
                    <a:pt x="95" y="290"/>
                    <a:pt x="100" y="310"/>
                  </a:cubicBezTo>
                  <a:cubicBezTo>
                    <a:pt x="109" y="349"/>
                    <a:pt x="181" y="367"/>
                    <a:pt x="203" y="370"/>
                  </a:cubicBezTo>
                  <a:cubicBezTo>
                    <a:pt x="183" y="374"/>
                    <a:pt x="172" y="399"/>
                    <a:pt x="179" y="418"/>
                  </a:cubicBezTo>
                  <a:cubicBezTo>
                    <a:pt x="190" y="448"/>
                    <a:pt x="262" y="467"/>
                    <a:pt x="282" y="471"/>
                  </a:cubicBezTo>
                  <a:cubicBezTo>
                    <a:pt x="264" y="487"/>
                    <a:pt x="271" y="513"/>
                    <a:pt x="290" y="527"/>
                  </a:cubicBezTo>
                  <a:cubicBezTo>
                    <a:pt x="306" y="540"/>
                    <a:pt x="328" y="548"/>
                    <a:pt x="349" y="551"/>
                  </a:cubicBezTo>
                  <a:cubicBezTo>
                    <a:pt x="295" y="545"/>
                    <a:pt x="232" y="537"/>
                    <a:pt x="179" y="536"/>
                  </a:cubicBezTo>
                  <a:cubicBezTo>
                    <a:pt x="127" y="535"/>
                    <a:pt x="48" y="552"/>
                    <a:pt x="0" y="595"/>
                  </a:cubicBezTo>
                  <a:cubicBezTo>
                    <a:pt x="69" y="623"/>
                    <a:pt x="149" y="682"/>
                    <a:pt x="180" y="763"/>
                  </a:cubicBezTo>
                  <a:cubicBezTo>
                    <a:pt x="231" y="761"/>
                    <a:pt x="267" y="733"/>
                    <a:pt x="307" y="703"/>
                  </a:cubicBezTo>
                  <a:cubicBezTo>
                    <a:pt x="313" y="698"/>
                    <a:pt x="319" y="693"/>
                    <a:pt x="327" y="692"/>
                  </a:cubicBezTo>
                  <a:cubicBezTo>
                    <a:pt x="332" y="692"/>
                    <a:pt x="338" y="693"/>
                    <a:pt x="343" y="695"/>
                  </a:cubicBezTo>
                  <a:cubicBezTo>
                    <a:pt x="365" y="702"/>
                    <a:pt x="466" y="753"/>
                    <a:pt x="594" y="747"/>
                  </a:cubicBezTo>
                  <a:cubicBezTo>
                    <a:pt x="692" y="742"/>
                    <a:pt x="777" y="701"/>
                    <a:pt x="817" y="626"/>
                  </a:cubicBezTo>
                  <a:cubicBezTo>
                    <a:pt x="856" y="553"/>
                    <a:pt x="860" y="475"/>
                    <a:pt x="864" y="453"/>
                  </a:cubicBezTo>
                  <a:cubicBezTo>
                    <a:pt x="868" y="432"/>
                    <a:pt x="888" y="421"/>
                    <a:pt x="907" y="415"/>
                  </a:cubicBezTo>
                  <a:cubicBezTo>
                    <a:pt x="905" y="394"/>
                    <a:pt x="908" y="367"/>
                    <a:pt x="905" y="345"/>
                  </a:cubicBezTo>
                  <a:cubicBezTo>
                    <a:pt x="865" y="312"/>
                    <a:pt x="804" y="290"/>
                    <a:pt x="752" y="298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" name="Google Shape;102;p9"/>
            <p:cNvSpPr/>
            <p:nvPr/>
          </p:nvSpPr>
          <p:spPr>
            <a:xfrm>
              <a:off x="5530" y="2458"/>
              <a:ext cx="24" cy="15"/>
            </a:xfrm>
            <a:custGeom>
              <a:avLst/>
              <a:gdLst/>
              <a:ahLst/>
              <a:cxnLst/>
              <a:rect l="l" t="t" r="r" b="b"/>
              <a:pathLst>
                <a:path w="114" h="77" extrusionOk="0">
                  <a:moveTo>
                    <a:pt x="26" y="1"/>
                  </a:moveTo>
                  <a:cubicBezTo>
                    <a:pt x="23" y="0"/>
                    <a:pt x="19" y="0"/>
                    <a:pt x="16" y="0"/>
                  </a:cubicBezTo>
                  <a:cubicBezTo>
                    <a:pt x="10" y="1"/>
                    <a:pt x="8" y="3"/>
                    <a:pt x="6" y="8"/>
                  </a:cubicBezTo>
                  <a:cubicBezTo>
                    <a:pt x="0" y="20"/>
                    <a:pt x="2" y="60"/>
                    <a:pt x="5" y="68"/>
                  </a:cubicBezTo>
                  <a:cubicBezTo>
                    <a:pt x="7" y="73"/>
                    <a:pt x="10" y="76"/>
                    <a:pt x="16" y="76"/>
                  </a:cubicBezTo>
                  <a:cubicBezTo>
                    <a:pt x="18" y="76"/>
                    <a:pt x="21" y="75"/>
                    <a:pt x="23" y="74"/>
                  </a:cubicBezTo>
                  <a:cubicBezTo>
                    <a:pt x="30" y="72"/>
                    <a:pt x="38" y="69"/>
                    <a:pt x="46" y="67"/>
                  </a:cubicBezTo>
                  <a:cubicBezTo>
                    <a:pt x="66" y="60"/>
                    <a:pt x="85" y="54"/>
                    <a:pt x="104" y="47"/>
                  </a:cubicBezTo>
                  <a:cubicBezTo>
                    <a:pt x="107" y="46"/>
                    <a:pt x="111" y="45"/>
                    <a:pt x="112" y="42"/>
                  </a:cubicBezTo>
                  <a:cubicBezTo>
                    <a:pt x="113" y="38"/>
                    <a:pt x="109" y="34"/>
                    <a:pt x="106" y="31"/>
                  </a:cubicBezTo>
                  <a:cubicBezTo>
                    <a:pt x="80" y="19"/>
                    <a:pt x="53" y="9"/>
                    <a:pt x="26" y="1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" name="Google Shape;103;p9"/>
            <p:cNvSpPr/>
            <p:nvPr/>
          </p:nvSpPr>
          <p:spPr>
            <a:xfrm>
              <a:off x="5501" y="2459"/>
              <a:ext cx="11" cy="11"/>
            </a:xfrm>
            <a:custGeom>
              <a:avLst/>
              <a:gdLst/>
              <a:ahLst/>
              <a:cxnLst/>
              <a:rect l="l" t="t" r="r" b="b"/>
              <a:pathLst>
                <a:path w="59" h="57" extrusionOk="0">
                  <a:moveTo>
                    <a:pt x="0" y="28"/>
                  </a:moveTo>
                  <a:cubicBezTo>
                    <a:pt x="0" y="33"/>
                    <a:pt x="2" y="38"/>
                    <a:pt x="4" y="42"/>
                  </a:cubicBezTo>
                  <a:cubicBezTo>
                    <a:pt x="6" y="46"/>
                    <a:pt x="10" y="50"/>
                    <a:pt x="14" y="52"/>
                  </a:cubicBezTo>
                  <a:cubicBezTo>
                    <a:pt x="19" y="55"/>
                    <a:pt x="24" y="56"/>
                    <a:pt x="29" y="56"/>
                  </a:cubicBezTo>
                  <a:cubicBezTo>
                    <a:pt x="34" y="56"/>
                    <a:pt x="39" y="55"/>
                    <a:pt x="43" y="52"/>
                  </a:cubicBezTo>
                  <a:cubicBezTo>
                    <a:pt x="48" y="50"/>
                    <a:pt x="52" y="46"/>
                    <a:pt x="54" y="42"/>
                  </a:cubicBezTo>
                  <a:cubicBezTo>
                    <a:pt x="57" y="38"/>
                    <a:pt x="58" y="33"/>
                    <a:pt x="58" y="28"/>
                  </a:cubicBezTo>
                  <a:cubicBezTo>
                    <a:pt x="58" y="23"/>
                    <a:pt x="57" y="18"/>
                    <a:pt x="54" y="14"/>
                  </a:cubicBezTo>
                  <a:cubicBezTo>
                    <a:pt x="51" y="10"/>
                    <a:pt x="48" y="6"/>
                    <a:pt x="43" y="4"/>
                  </a:cubicBezTo>
                  <a:cubicBezTo>
                    <a:pt x="39" y="1"/>
                    <a:pt x="34" y="0"/>
                    <a:pt x="29" y="0"/>
                  </a:cubicBezTo>
                  <a:cubicBezTo>
                    <a:pt x="24" y="0"/>
                    <a:pt x="19" y="1"/>
                    <a:pt x="14" y="4"/>
                  </a:cubicBezTo>
                  <a:cubicBezTo>
                    <a:pt x="10" y="6"/>
                    <a:pt x="6" y="10"/>
                    <a:pt x="4" y="14"/>
                  </a:cubicBezTo>
                  <a:cubicBezTo>
                    <a:pt x="2" y="18"/>
                    <a:pt x="0" y="23"/>
                    <a:pt x="0" y="28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9"/>
            <p:cNvSpPr/>
            <p:nvPr/>
          </p:nvSpPr>
          <p:spPr>
            <a:xfrm>
              <a:off x="5345" y="2409"/>
              <a:ext cx="30" cy="11"/>
            </a:xfrm>
            <a:custGeom>
              <a:avLst/>
              <a:gdLst/>
              <a:ahLst/>
              <a:cxnLst/>
              <a:rect l="l" t="t" r="r" b="b"/>
              <a:pathLst>
                <a:path w="140" h="59" extrusionOk="0">
                  <a:moveTo>
                    <a:pt x="77" y="27"/>
                  </a:moveTo>
                  <a:cubicBezTo>
                    <a:pt x="80" y="29"/>
                    <a:pt x="100" y="38"/>
                    <a:pt x="118" y="45"/>
                  </a:cubicBezTo>
                  <a:cubicBezTo>
                    <a:pt x="127" y="48"/>
                    <a:pt x="139" y="52"/>
                    <a:pt x="139" y="54"/>
                  </a:cubicBezTo>
                  <a:cubicBezTo>
                    <a:pt x="139" y="58"/>
                    <a:pt x="128" y="56"/>
                    <a:pt x="119" y="54"/>
                  </a:cubicBezTo>
                  <a:cubicBezTo>
                    <a:pt x="96" y="49"/>
                    <a:pt x="71" y="41"/>
                    <a:pt x="50" y="30"/>
                  </a:cubicBezTo>
                  <a:cubicBezTo>
                    <a:pt x="44" y="28"/>
                    <a:pt x="9" y="9"/>
                    <a:pt x="0" y="3"/>
                  </a:cubicBezTo>
                  <a:cubicBezTo>
                    <a:pt x="7" y="0"/>
                    <a:pt x="17" y="0"/>
                    <a:pt x="24" y="0"/>
                  </a:cubicBezTo>
                  <a:cubicBezTo>
                    <a:pt x="42" y="11"/>
                    <a:pt x="58" y="19"/>
                    <a:pt x="77" y="27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" name="Google Shape;105;p9"/>
            <p:cNvSpPr/>
            <p:nvPr/>
          </p:nvSpPr>
          <p:spPr>
            <a:xfrm>
              <a:off x="5355" y="2440"/>
              <a:ext cx="34" cy="5"/>
            </a:xfrm>
            <a:custGeom>
              <a:avLst/>
              <a:gdLst/>
              <a:ahLst/>
              <a:cxnLst/>
              <a:rect l="l" t="t" r="r" b="b"/>
              <a:pathLst>
                <a:path w="159" h="33" extrusionOk="0">
                  <a:moveTo>
                    <a:pt x="125" y="23"/>
                  </a:moveTo>
                  <a:cubicBezTo>
                    <a:pt x="136" y="25"/>
                    <a:pt x="158" y="25"/>
                    <a:pt x="158" y="29"/>
                  </a:cubicBezTo>
                  <a:cubicBezTo>
                    <a:pt x="158" y="32"/>
                    <a:pt x="139" y="32"/>
                    <a:pt x="127" y="32"/>
                  </a:cubicBezTo>
                  <a:cubicBezTo>
                    <a:pt x="84" y="32"/>
                    <a:pt x="37" y="26"/>
                    <a:pt x="0" y="8"/>
                  </a:cubicBezTo>
                  <a:cubicBezTo>
                    <a:pt x="4" y="4"/>
                    <a:pt x="13" y="0"/>
                    <a:pt x="19" y="0"/>
                  </a:cubicBezTo>
                  <a:cubicBezTo>
                    <a:pt x="60" y="16"/>
                    <a:pt x="110" y="21"/>
                    <a:pt x="125" y="23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" name="Google Shape;106;p9"/>
            <p:cNvSpPr/>
            <p:nvPr/>
          </p:nvSpPr>
          <p:spPr>
            <a:xfrm>
              <a:off x="5371" y="2464"/>
              <a:ext cx="31" cy="3"/>
            </a:xfrm>
            <a:custGeom>
              <a:avLst/>
              <a:gdLst/>
              <a:ahLst/>
              <a:cxnLst/>
              <a:rect l="l" t="t" r="r" b="b"/>
              <a:pathLst>
                <a:path w="146" h="23" extrusionOk="0">
                  <a:moveTo>
                    <a:pt x="107" y="9"/>
                  </a:moveTo>
                  <a:cubicBezTo>
                    <a:pt x="127" y="11"/>
                    <a:pt x="143" y="9"/>
                    <a:pt x="144" y="12"/>
                  </a:cubicBezTo>
                  <a:cubicBezTo>
                    <a:pt x="145" y="17"/>
                    <a:pt x="124" y="18"/>
                    <a:pt x="113" y="18"/>
                  </a:cubicBezTo>
                  <a:cubicBezTo>
                    <a:pt x="80" y="20"/>
                    <a:pt x="57" y="22"/>
                    <a:pt x="20" y="15"/>
                  </a:cubicBezTo>
                  <a:cubicBezTo>
                    <a:pt x="16" y="15"/>
                    <a:pt x="0" y="12"/>
                    <a:pt x="1" y="10"/>
                  </a:cubicBezTo>
                  <a:cubicBezTo>
                    <a:pt x="4" y="6"/>
                    <a:pt x="12" y="1"/>
                    <a:pt x="17" y="0"/>
                  </a:cubicBezTo>
                  <a:cubicBezTo>
                    <a:pt x="38" y="5"/>
                    <a:pt x="86" y="8"/>
                    <a:pt x="107" y="9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" name="Google Shape;107;p9"/>
            <p:cNvSpPr/>
            <p:nvPr/>
          </p:nvSpPr>
          <p:spPr>
            <a:xfrm>
              <a:off x="5391" y="2486"/>
              <a:ext cx="28" cy="3"/>
            </a:xfrm>
            <a:custGeom>
              <a:avLst/>
              <a:gdLst/>
              <a:ahLst/>
              <a:cxnLst/>
              <a:rect l="l" t="t" r="r" b="b"/>
              <a:pathLst>
                <a:path w="132" h="20" extrusionOk="0">
                  <a:moveTo>
                    <a:pt x="7" y="0"/>
                  </a:moveTo>
                  <a:cubicBezTo>
                    <a:pt x="24" y="3"/>
                    <a:pt x="38" y="5"/>
                    <a:pt x="55" y="6"/>
                  </a:cubicBezTo>
                  <a:cubicBezTo>
                    <a:pt x="67" y="7"/>
                    <a:pt x="85" y="9"/>
                    <a:pt x="101" y="9"/>
                  </a:cubicBezTo>
                  <a:cubicBezTo>
                    <a:pt x="114" y="10"/>
                    <a:pt x="131" y="8"/>
                    <a:pt x="131" y="11"/>
                  </a:cubicBezTo>
                  <a:cubicBezTo>
                    <a:pt x="131" y="16"/>
                    <a:pt x="112" y="18"/>
                    <a:pt x="99" y="19"/>
                  </a:cubicBezTo>
                  <a:cubicBezTo>
                    <a:pt x="70" y="19"/>
                    <a:pt x="37" y="19"/>
                    <a:pt x="3" y="11"/>
                  </a:cubicBezTo>
                  <a:cubicBezTo>
                    <a:pt x="2" y="11"/>
                    <a:pt x="0" y="9"/>
                    <a:pt x="0" y="9"/>
                  </a:cubicBezTo>
                  <a:cubicBezTo>
                    <a:pt x="2" y="6"/>
                    <a:pt x="5" y="2"/>
                    <a:pt x="7" y="0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1"/>
          <p:cNvSpPr/>
          <p:nvPr/>
        </p:nvSpPr>
        <p:spPr>
          <a:xfrm>
            <a:off x="0" y="5040312"/>
            <a:ext cx="10080625" cy="630237"/>
          </a:xfrm>
          <a:prstGeom prst="rect">
            <a:avLst/>
          </a:prstGeom>
          <a:solidFill>
            <a:srgbClr val="9ECF6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11"/>
          <p:cNvSpPr txBox="1">
            <a:spLocks noGrp="1"/>
          </p:cNvSpPr>
          <p:nvPr>
            <p:ph type="title"/>
          </p:nvPr>
        </p:nvSpPr>
        <p:spPr>
          <a:xfrm>
            <a:off x="539750" y="179387"/>
            <a:ext cx="8996362" cy="89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7" name="Google Shape;117;p11"/>
          <p:cNvSpPr txBox="1">
            <a:spLocks noGrp="1"/>
          </p:cNvSpPr>
          <p:nvPr>
            <p:ph type="dt" idx="10"/>
          </p:nvPr>
        </p:nvSpPr>
        <p:spPr>
          <a:xfrm>
            <a:off x="503237" y="5165725"/>
            <a:ext cx="2344737" cy="38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8" name="Google Shape;118;p11"/>
          <p:cNvSpPr txBox="1">
            <a:spLocks noGrp="1"/>
          </p:cNvSpPr>
          <p:nvPr>
            <p:ph type="ftr" idx="11"/>
          </p:nvPr>
        </p:nvSpPr>
        <p:spPr>
          <a:xfrm>
            <a:off x="3448050" y="5165725"/>
            <a:ext cx="3192462" cy="38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9" name="Google Shape;119;p11"/>
          <p:cNvSpPr txBox="1">
            <a:spLocks noGrp="1"/>
          </p:cNvSpPr>
          <p:nvPr>
            <p:ph type="sldNum" idx="12"/>
          </p:nvPr>
        </p:nvSpPr>
        <p:spPr>
          <a:xfrm>
            <a:off x="7227887" y="5165725"/>
            <a:ext cx="2344737" cy="38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11"/>
          <p:cNvSpPr/>
          <p:nvPr/>
        </p:nvSpPr>
        <p:spPr>
          <a:xfrm>
            <a:off x="9180512" y="4140200"/>
            <a:ext cx="179387" cy="900112"/>
          </a:xfrm>
          <a:prstGeom prst="rect">
            <a:avLst/>
          </a:prstGeom>
          <a:solidFill>
            <a:srgbClr val="74B5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11"/>
          <p:cNvSpPr/>
          <p:nvPr/>
        </p:nvSpPr>
        <p:spPr>
          <a:xfrm>
            <a:off x="8820150" y="4500562"/>
            <a:ext cx="900112" cy="269875"/>
          </a:xfrm>
          <a:prstGeom prst="roundRect">
            <a:avLst>
              <a:gd name="adj" fmla="val 10800"/>
            </a:avLst>
          </a:prstGeom>
          <a:solidFill>
            <a:srgbClr val="74B5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11"/>
          <p:cNvSpPr/>
          <p:nvPr/>
        </p:nvSpPr>
        <p:spPr>
          <a:xfrm>
            <a:off x="8910637" y="4319587"/>
            <a:ext cx="720725" cy="269875"/>
          </a:xfrm>
          <a:prstGeom prst="roundRect">
            <a:avLst>
              <a:gd name="adj" fmla="val 10800"/>
            </a:avLst>
          </a:prstGeom>
          <a:solidFill>
            <a:srgbClr val="74B5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11"/>
          <p:cNvSpPr/>
          <p:nvPr/>
        </p:nvSpPr>
        <p:spPr>
          <a:xfrm>
            <a:off x="9001125" y="4140200"/>
            <a:ext cx="539750" cy="269875"/>
          </a:xfrm>
          <a:prstGeom prst="roundRect">
            <a:avLst>
              <a:gd name="adj" fmla="val 10800"/>
            </a:avLst>
          </a:prstGeom>
          <a:solidFill>
            <a:srgbClr val="74B5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11"/>
          <p:cNvSpPr/>
          <p:nvPr/>
        </p:nvSpPr>
        <p:spPr>
          <a:xfrm>
            <a:off x="9090025" y="3959225"/>
            <a:ext cx="360362" cy="269875"/>
          </a:xfrm>
          <a:prstGeom prst="roundRect">
            <a:avLst>
              <a:gd name="adj" fmla="val 10800"/>
            </a:avLst>
          </a:prstGeom>
          <a:solidFill>
            <a:srgbClr val="74B5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11"/>
          <p:cNvSpPr/>
          <p:nvPr/>
        </p:nvSpPr>
        <p:spPr>
          <a:xfrm>
            <a:off x="8191500" y="4140200"/>
            <a:ext cx="179387" cy="900112"/>
          </a:xfrm>
          <a:prstGeom prst="rect">
            <a:avLst/>
          </a:prstGeom>
          <a:solidFill>
            <a:srgbClr val="74B5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11"/>
          <p:cNvSpPr/>
          <p:nvPr/>
        </p:nvSpPr>
        <p:spPr>
          <a:xfrm>
            <a:off x="7920037" y="4410075"/>
            <a:ext cx="720725" cy="269875"/>
          </a:xfrm>
          <a:prstGeom prst="roundRect">
            <a:avLst>
              <a:gd name="adj" fmla="val 10800"/>
            </a:avLst>
          </a:prstGeom>
          <a:solidFill>
            <a:srgbClr val="74B5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11"/>
          <p:cNvSpPr/>
          <p:nvPr/>
        </p:nvSpPr>
        <p:spPr>
          <a:xfrm>
            <a:off x="8010525" y="4230687"/>
            <a:ext cx="539750" cy="269875"/>
          </a:xfrm>
          <a:prstGeom prst="roundRect">
            <a:avLst>
              <a:gd name="adj" fmla="val 10800"/>
            </a:avLst>
          </a:prstGeom>
          <a:solidFill>
            <a:srgbClr val="74B5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11"/>
          <p:cNvSpPr/>
          <p:nvPr/>
        </p:nvSpPr>
        <p:spPr>
          <a:xfrm>
            <a:off x="8101012" y="4049712"/>
            <a:ext cx="360362" cy="269875"/>
          </a:xfrm>
          <a:prstGeom prst="roundRect">
            <a:avLst>
              <a:gd name="adj" fmla="val 10800"/>
            </a:avLst>
          </a:prstGeom>
          <a:solidFill>
            <a:srgbClr val="74B53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9" name="Google Shape;129;p11"/>
          <p:cNvGrpSpPr/>
          <p:nvPr/>
        </p:nvGrpSpPr>
        <p:grpSpPr>
          <a:xfrm>
            <a:off x="8640762" y="3689350"/>
            <a:ext cx="357187" cy="266700"/>
            <a:chOff x="5443" y="2324"/>
            <a:chExt cx="225" cy="168"/>
          </a:xfrm>
        </p:grpSpPr>
        <p:sp>
          <p:nvSpPr>
            <p:cNvPr id="130" name="Google Shape;130;p11"/>
            <p:cNvSpPr/>
            <p:nvPr/>
          </p:nvSpPr>
          <p:spPr>
            <a:xfrm>
              <a:off x="5533" y="2325"/>
              <a:ext cx="61" cy="97"/>
            </a:xfrm>
            <a:custGeom>
              <a:avLst/>
              <a:gdLst/>
              <a:ahLst/>
              <a:cxnLst/>
              <a:rect l="l" t="t" r="r" b="b"/>
              <a:pathLst>
                <a:path w="277" h="447" extrusionOk="0">
                  <a:moveTo>
                    <a:pt x="214" y="151"/>
                  </a:moveTo>
                  <a:cubicBezTo>
                    <a:pt x="171" y="70"/>
                    <a:pt x="79" y="0"/>
                    <a:pt x="41" y="12"/>
                  </a:cubicBezTo>
                  <a:cubicBezTo>
                    <a:pt x="13" y="25"/>
                    <a:pt x="45" y="79"/>
                    <a:pt x="71" y="108"/>
                  </a:cubicBezTo>
                  <a:cubicBezTo>
                    <a:pt x="74" y="110"/>
                    <a:pt x="72" y="114"/>
                    <a:pt x="68" y="114"/>
                  </a:cubicBezTo>
                  <a:cubicBezTo>
                    <a:pt x="56" y="111"/>
                    <a:pt x="42" y="111"/>
                    <a:pt x="36" y="118"/>
                  </a:cubicBezTo>
                  <a:cubicBezTo>
                    <a:pt x="22" y="135"/>
                    <a:pt x="42" y="159"/>
                    <a:pt x="59" y="175"/>
                  </a:cubicBezTo>
                  <a:cubicBezTo>
                    <a:pt x="62" y="177"/>
                    <a:pt x="60" y="182"/>
                    <a:pt x="56" y="181"/>
                  </a:cubicBezTo>
                  <a:cubicBezTo>
                    <a:pt x="41" y="178"/>
                    <a:pt x="26" y="178"/>
                    <a:pt x="21" y="184"/>
                  </a:cubicBezTo>
                  <a:cubicBezTo>
                    <a:pt x="0" y="209"/>
                    <a:pt x="31" y="282"/>
                    <a:pt x="49" y="309"/>
                  </a:cubicBezTo>
                  <a:cubicBezTo>
                    <a:pt x="71" y="341"/>
                    <a:pt x="94" y="373"/>
                    <a:pt x="123" y="398"/>
                  </a:cubicBezTo>
                  <a:cubicBezTo>
                    <a:pt x="153" y="424"/>
                    <a:pt x="190" y="443"/>
                    <a:pt x="229" y="446"/>
                  </a:cubicBezTo>
                  <a:cubicBezTo>
                    <a:pt x="231" y="446"/>
                    <a:pt x="233" y="446"/>
                    <a:pt x="234" y="446"/>
                  </a:cubicBezTo>
                  <a:cubicBezTo>
                    <a:pt x="236" y="445"/>
                    <a:pt x="237" y="442"/>
                    <a:pt x="238" y="440"/>
                  </a:cubicBezTo>
                  <a:cubicBezTo>
                    <a:pt x="245" y="422"/>
                    <a:pt x="247" y="415"/>
                    <a:pt x="250" y="400"/>
                  </a:cubicBezTo>
                  <a:cubicBezTo>
                    <a:pt x="253" y="339"/>
                    <a:pt x="276" y="270"/>
                    <a:pt x="214" y="151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Google Shape;131;p11"/>
            <p:cNvSpPr/>
            <p:nvPr/>
          </p:nvSpPr>
          <p:spPr>
            <a:xfrm>
              <a:off x="5443" y="2324"/>
              <a:ext cx="204" cy="168"/>
            </a:xfrm>
            <a:custGeom>
              <a:avLst/>
              <a:gdLst/>
              <a:ahLst/>
              <a:cxnLst/>
              <a:rect l="l" t="t" r="r" b="b"/>
              <a:pathLst>
                <a:path w="909" h="764" extrusionOk="0">
                  <a:moveTo>
                    <a:pt x="752" y="298"/>
                  </a:moveTo>
                  <a:cubicBezTo>
                    <a:pt x="700" y="306"/>
                    <a:pt x="647" y="355"/>
                    <a:pt x="620" y="399"/>
                  </a:cubicBezTo>
                  <a:cubicBezTo>
                    <a:pt x="619" y="402"/>
                    <a:pt x="616" y="405"/>
                    <a:pt x="613" y="406"/>
                  </a:cubicBezTo>
                  <a:cubicBezTo>
                    <a:pt x="609" y="406"/>
                    <a:pt x="606" y="403"/>
                    <a:pt x="603" y="401"/>
                  </a:cubicBezTo>
                  <a:cubicBezTo>
                    <a:pt x="575" y="375"/>
                    <a:pt x="538" y="342"/>
                    <a:pt x="492" y="285"/>
                  </a:cubicBezTo>
                  <a:cubicBezTo>
                    <a:pt x="472" y="260"/>
                    <a:pt x="373" y="141"/>
                    <a:pt x="276" y="73"/>
                  </a:cubicBezTo>
                  <a:cubicBezTo>
                    <a:pt x="192" y="15"/>
                    <a:pt x="86" y="0"/>
                    <a:pt x="50" y="24"/>
                  </a:cubicBezTo>
                  <a:cubicBezTo>
                    <a:pt x="33" y="35"/>
                    <a:pt x="30" y="60"/>
                    <a:pt x="37" y="79"/>
                  </a:cubicBezTo>
                  <a:cubicBezTo>
                    <a:pt x="45" y="98"/>
                    <a:pt x="71" y="120"/>
                    <a:pt x="91" y="129"/>
                  </a:cubicBezTo>
                  <a:cubicBezTo>
                    <a:pt x="66" y="126"/>
                    <a:pt x="34" y="146"/>
                    <a:pt x="34" y="170"/>
                  </a:cubicBezTo>
                  <a:cubicBezTo>
                    <a:pt x="34" y="212"/>
                    <a:pt x="109" y="258"/>
                    <a:pt x="133" y="265"/>
                  </a:cubicBezTo>
                  <a:cubicBezTo>
                    <a:pt x="112" y="266"/>
                    <a:pt x="95" y="290"/>
                    <a:pt x="100" y="310"/>
                  </a:cubicBezTo>
                  <a:cubicBezTo>
                    <a:pt x="109" y="349"/>
                    <a:pt x="181" y="367"/>
                    <a:pt x="203" y="370"/>
                  </a:cubicBezTo>
                  <a:cubicBezTo>
                    <a:pt x="183" y="374"/>
                    <a:pt x="172" y="399"/>
                    <a:pt x="179" y="418"/>
                  </a:cubicBezTo>
                  <a:cubicBezTo>
                    <a:pt x="190" y="448"/>
                    <a:pt x="262" y="467"/>
                    <a:pt x="282" y="471"/>
                  </a:cubicBezTo>
                  <a:cubicBezTo>
                    <a:pt x="264" y="487"/>
                    <a:pt x="271" y="513"/>
                    <a:pt x="290" y="527"/>
                  </a:cubicBezTo>
                  <a:cubicBezTo>
                    <a:pt x="306" y="540"/>
                    <a:pt x="328" y="548"/>
                    <a:pt x="349" y="551"/>
                  </a:cubicBezTo>
                  <a:cubicBezTo>
                    <a:pt x="295" y="545"/>
                    <a:pt x="232" y="537"/>
                    <a:pt x="179" y="536"/>
                  </a:cubicBezTo>
                  <a:cubicBezTo>
                    <a:pt x="127" y="535"/>
                    <a:pt x="48" y="552"/>
                    <a:pt x="0" y="595"/>
                  </a:cubicBezTo>
                  <a:cubicBezTo>
                    <a:pt x="69" y="623"/>
                    <a:pt x="149" y="682"/>
                    <a:pt x="180" y="763"/>
                  </a:cubicBezTo>
                  <a:cubicBezTo>
                    <a:pt x="231" y="761"/>
                    <a:pt x="267" y="733"/>
                    <a:pt x="307" y="703"/>
                  </a:cubicBezTo>
                  <a:cubicBezTo>
                    <a:pt x="313" y="698"/>
                    <a:pt x="319" y="693"/>
                    <a:pt x="327" y="692"/>
                  </a:cubicBezTo>
                  <a:cubicBezTo>
                    <a:pt x="332" y="692"/>
                    <a:pt x="338" y="693"/>
                    <a:pt x="343" y="695"/>
                  </a:cubicBezTo>
                  <a:cubicBezTo>
                    <a:pt x="365" y="702"/>
                    <a:pt x="466" y="753"/>
                    <a:pt x="594" y="747"/>
                  </a:cubicBezTo>
                  <a:cubicBezTo>
                    <a:pt x="692" y="742"/>
                    <a:pt x="777" y="701"/>
                    <a:pt x="817" y="626"/>
                  </a:cubicBezTo>
                  <a:cubicBezTo>
                    <a:pt x="856" y="553"/>
                    <a:pt x="860" y="475"/>
                    <a:pt x="864" y="453"/>
                  </a:cubicBezTo>
                  <a:cubicBezTo>
                    <a:pt x="868" y="432"/>
                    <a:pt x="888" y="421"/>
                    <a:pt x="907" y="415"/>
                  </a:cubicBezTo>
                  <a:cubicBezTo>
                    <a:pt x="905" y="394"/>
                    <a:pt x="908" y="367"/>
                    <a:pt x="905" y="345"/>
                  </a:cubicBezTo>
                  <a:cubicBezTo>
                    <a:pt x="865" y="312"/>
                    <a:pt x="804" y="290"/>
                    <a:pt x="752" y="298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" name="Google Shape;132;p11"/>
            <p:cNvSpPr/>
            <p:nvPr/>
          </p:nvSpPr>
          <p:spPr>
            <a:xfrm>
              <a:off x="5644" y="2401"/>
              <a:ext cx="24" cy="14"/>
            </a:xfrm>
            <a:custGeom>
              <a:avLst/>
              <a:gdLst/>
              <a:ahLst/>
              <a:cxnLst/>
              <a:rect l="l" t="t" r="r" b="b"/>
              <a:pathLst>
                <a:path w="114" h="77" extrusionOk="0">
                  <a:moveTo>
                    <a:pt x="26" y="1"/>
                  </a:moveTo>
                  <a:cubicBezTo>
                    <a:pt x="23" y="0"/>
                    <a:pt x="19" y="0"/>
                    <a:pt x="16" y="0"/>
                  </a:cubicBezTo>
                  <a:cubicBezTo>
                    <a:pt x="10" y="1"/>
                    <a:pt x="8" y="3"/>
                    <a:pt x="6" y="8"/>
                  </a:cubicBezTo>
                  <a:cubicBezTo>
                    <a:pt x="0" y="20"/>
                    <a:pt x="2" y="60"/>
                    <a:pt x="5" y="68"/>
                  </a:cubicBezTo>
                  <a:cubicBezTo>
                    <a:pt x="7" y="73"/>
                    <a:pt x="10" y="76"/>
                    <a:pt x="16" y="76"/>
                  </a:cubicBezTo>
                  <a:cubicBezTo>
                    <a:pt x="18" y="76"/>
                    <a:pt x="21" y="75"/>
                    <a:pt x="23" y="74"/>
                  </a:cubicBezTo>
                  <a:cubicBezTo>
                    <a:pt x="30" y="72"/>
                    <a:pt x="38" y="69"/>
                    <a:pt x="46" y="67"/>
                  </a:cubicBezTo>
                  <a:cubicBezTo>
                    <a:pt x="66" y="60"/>
                    <a:pt x="85" y="54"/>
                    <a:pt x="104" y="47"/>
                  </a:cubicBezTo>
                  <a:cubicBezTo>
                    <a:pt x="107" y="46"/>
                    <a:pt x="111" y="45"/>
                    <a:pt x="112" y="42"/>
                  </a:cubicBezTo>
                  <a:cubicBezTo>
                    <a:pt x="113" y="38"/>
                    <a:pt x="109" y="34"/>
                    <a:pt x="106" y="31"/>
                  </a:cubicBezTo>
                  <a:cubicBezTo>
                    <a:pt x="80" y="19"/>
                    <a:pt x="53" y="9"/>
                    <a:pt x="26" y="1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11"/>
            <p:cNvSpPr/>
            <p:nvPr/>
          </p:nvSpPr>
          <p:spPr>
            <a:xfrm>
              <a:off x="5616" y="2402"/>
              <a:ext cx="11" cy="11"/>
            </a:xfrm>
            <a:custGeom>
              <a:avLst/>
              <a:gdLst/>
              <a:ahLst/>
              <a:cxnLst/>
              <a:rect l="l" t="t" r="r" b="b"/>
              <a:pathLst>
                <a:path w="59" h="57" extrusionOk="0">
                  <a:moveTo>
                    <a:pt x="0" y="28"/>
                  </a:moveTo>
                  <a:cubicBezTo>
                    <a:pt x="0" y="33"/>
                    <a:pt x="2" y="38"/>
                    <a:pt x="4" y="42"/>
                  </a:cubicBezTo>
                  <a:cubicBezTo>
                    <a:pt x="6" y="46"/>
                    <a:pt x="10" y="50"/>
                    <a:pt x="14" y="52"/>
                  </a:cubicBezTo>
                  <a:cubicBezTo>
                    <a:pt x="19" y="55"/>
                    <a:pt x="24" y="56"/>
                    <a:pt x="29" y="56"/>
                  </a:cubicBezTo>
                  <a:cubicBezTo>
                    <a:pt x="34" y="56"/>
                    <a:pt x="39" y="55"/>
                    <a:pt x="43" y="52"/>
                  </a:cubicBezTo>
                  <a:cubicBezTo>
                    <a:pt x="48" y="50"/>
                    <a:pt x="52" y="46"/>
                    <a:pt x="54" y="42"/>
                  </a:cubicBezTo>
                  <a:cubicBezTo>
                    <a:pt x="57" y="38"/>
                    <a:pt x="58" y="33"/>
                    <a:pt x="58" y="28"/>
                  </a:cubicBezTo>
                  <a:cubicBezTo>
                    <a:pt x="58" y="23"/>
                    <a:pt x="57" y="18"/>
                    <a:pt x="54" y="14"/>
                  </a:cubicBezTo>
                  <a:cubicBezTo>
                    <a:pt x="51" y="10"/>
                    <a:pt x="48" y="6"/>
                    <a:pt x="43" y="4"/>
                  </a:cubicBezTo>
                  <a:cubicBezTo>
                    <a:pt x="39" y="1"/>
                    <a:pt x="34" y="0"/>
                    <a:pt x="29" y="0"/>
                  </a:cubicBezTo>
                  <a:cubicBezTo>
                    <a:pt x="24" y="0"/>
                    <a:pt x="19" y="1"/>
                    <a:pt x="14" y="4"/>
                  </a:cubicBezTo>
                  <a:cubicBezTo>
                    <a:pt x="10" y="6"/>
                    <a:pt x="6" y="10"/>
                    <a:pt x="4" y="14"/>
                  </a:cubicBezTo>
                  <a:cubicBezTo>
                    <a:pt x="2" y="18"/>
                    <a:pt x="0" y="23"/>
                    <a:pt x="0" y="28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" name="Google Shape;134;p11"/>
            <p:cNvSpPr/>
            <p:nvPr/>
          </p:nvSpPr>
          <p:spPr>
            <a:xfrm>
              <a:off x="5458" y="2353"/>
              <a:ext cx="30" cy="11"/>
            </a:xfrm>
            <a:custGeom>
              <a:avLst/>
              <a:gdLst/>
              <a:ahLst/>
              <a:cxnLst/>
              <a:rect l="l" t="t" r="r" b="b"/>
              <a:pathLst>
                <a:path w="140" h="59" extrusionOk="0">
                  <a:moveTo>
                    <a:pt x="77" y="27"/>
                  </a:moveTo>
                  <a:cubicBezTo>
                    <a:pt x="80" y="29"/>
                    <a:pt x="100" y="38"/>
                    <a:pt x="118" y="45"/>
                  </a:cubicBezTo>
                  <a:cubicBezTo>
                    <a:pt x="127" y="48"/>
                    <a:pt x="139" y="52"/>
                    <a:pt x="139" y="54"/>
                  </a:cubicBezTo>
                  <a:cubicBezTo>
                    <a:pt x="139" y="58"/>
                    <a:pt x="128" y="56"/>
                    <a:pt x="119" y="54"/>
                  </a:cubicBezTo>
                  <a:cubicBezTo>
                    <a:pt x="96" y="49"/>
                    <a:pt x="71" y="41"/>
                    <a:pt x="50" y="30"/>
                  </a:cubicBezTo>
                  <a:cubicBezTo>
                    <a:pt x="44" y="28"/>
                    <a:pt x="9" y="9"/>
                    <a:pt x="0" y="3"/>
                  </a:cubicBezTo>
                  <a:cubicBezTo>
                    <a:pt x="7" y="0"/>
                    <a:pt x="17" y="0"/>
                    <a:pt x="24" y="0"/>
                  </a:cubicBezTo>
                  <a:cubicBezTo>
                    <a:pt x="42" y="11"/>
                    <a:pt x="58" y="19"/>
                    <a:pt x="77" y="27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" name="Google Shape;135;p11"/>
            <p:cNvSpPr/>
            <p:nvPr/>
          </p:nvSpPr>
          <p:spPr>
            <a:xfrm>
              <a:off x="5469" y="2384"/>
              <a:ext cx="34" cy="5"/>
            </a:xfrm>
            <a:custGeom>
              <a:avLst/>
              <a:gdLst/>
              <a:ahLst/>
              <a:cxnLst/>
              <a:rect l="l" t="t" r="r" b="b"/>
              <a:pathLst>
                <a:path w="159" h="33" extrusionOk="0">
                  <a:moveTo>
                    <a:pt x="125" y="23"/>
                  </a:moveTo>
                  <a:cubicBezTo>
                    <a:pt x="136" y="25"/>
                    <a:pt x="158" y="25"/>
                    <a:pt x="158" y="29"/>
                  </a:cubicBezTo>
                  <a:cubicBezTo>
                    <a:pt x="158" y="32"/>
                    <a:pt x="139" y="32"/>
                    <a:pt x="127" y="32"/>
                  </a:cubicBezTo>
                  <a:cubicBezTo>
                    <a:pt x="84" y="32"/>
                    <a:pt x="37" y="26"/>
                    <a:pt x="0" y="8"/>
                  </a:cubicBezTo>
                  <a:cubicBezTo>
                    <a:pt x="4" y="4"/>
                    <a:pt x="13" y="0"/>
                    <a:pt x="19" y="0"/>
                  </a:cubicBezTo>
                  <a:cubicBezTo>
                    <a:pt x="60" y="16"/>
                    <a:pt x="110" y="21"/>
                    <a:pt x="125" y="23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11"/>
            <p:cNvSpPr/>
            <p:nvPr/>
          </p:nvSpPr>
          <p:spPr>
            <a:xfrm>
              <a:off x="5485" y="2406"/>
              <a:ext cx="31" cy="3"/>
            </a:xfrm>
            <a:custGeom>
              <a:avLst/>
              <a:gdLst/>
              <a:ahLst/>
              <a:cxnLst/>
              <a:rect l="l" t="t" r="r" b="b"/>
              <a:pathLst>
                <a:path w="146" h="23" extrusionOk="0">
                  <a:moveTo>
                    <a:pt x="107" y="9"/>
                  </a:moveTo>
                  <a:cubicBezTo>
                    <a:pt x="127" y="11"/>
                    <a:pt x="143" y="9"/>
                    <a:pt x="144" y="12"/>
                  </a:cubicBezTo>
                  <a:cubicBezTo>
                    <a:pt x="145" y="17"/>
                    <a:pt x="124" y="18"/>
                    <a:pt x="113" y="18"/>
                  </a:cubicBezTo>
                  <a:cubicBezTo>
                    <a:pt x="80" y="20"/>
                    <a:pt x="57" y="22"/>
                    <a:pt x="20" y="15"/>
                  </a:cubicBezTo>
                  <a:cubicBezTo>
                    <a:pt x="16" y="15"/>
                    <a:pt x="0" y="12"/>
                    <a:pt x="1" y="10"/>
                  </a:cubicBezTo>
                  <a:cubicBezTo>
                    <a:pt x="4" y="6"/>
                    <a:pt x="12" y="1"/>
                    <a:pt x="17" y="0"/>
                  </a:cubicBezTo>
                  <a:cubicBezTo>
                    <a:pt x="38" y="5"/>
                    <a:pt x="86" y="8"/>
                    <a:pt x="107" y="9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" name="Google Shape;137;p11"/>
            <p:cNvSpPr/>
            <p:nvPr/>
          </p:nvSpPr>
          <p:spPr>
            <a:xfrm>
              <a:off x="5505" y="2429"/>
              <a:ext cx="28" cy="3"/>
            </a:xfrm>
            <a:custGeom>
              <a:avLst/>
              <a:gdLst/>
              <a:ahLst/>
              <a:cxnLst/>
              <a:rect l="l" t="t" r="r" b="b"/>
              <a:pathLst>
                <a:path w="132" h="20" extrusionOk="0">
                  <a:moveTo>
                    <a:pt x="7" y="0"/>
                  </a:moveTo>
                  <a:cubicBezTo>
                    <a:pt x="24" y="3"/>
                    <a:pt x="38" y="5"/>
                    <a:pt x="55" y="6"/>
                  </a:cubicBezTo>
                  <a:cubicBezTo>
                    <a:pt x="67" y="7"/>
                    <a:pt x="85" y="9"/>
                    <a:pt x="101" y="9"/>
                  </a:cubicBezTo>
                  <a:cubicBezTo>
                    <a:pt x="114" y="10"/>
                    <a:pt x="131" y="8"/>
                    <a:pt x="131" y="11"/>
                  </a:cubicBezTo>
                  <a:cubicBezTo>
                    <a:pt x="131" y="16"/>
                    <a:pt x="112" y="18"/>
                    <a:pt x="99" y="19"/>
                  </a:cubicBezTo>
                  <a:cubicBezTo>
                    <a:pt x="70" y="19"/>
                    <a:pt x="37" y="19"/>
                    <a:pt x="3" y="11"/>
                  </a:cubicBezTo>
                  <a:cubicBezTo>
                    <a:pt x="2" y="11"/>
                    <a:pt x="0" y="9"/>
                    <a:pt x="0" y="9"/>
                  </a:cubicBezTo>
                  <a:cubicBezTo>
                    <a:pt x="2" y="6"/>
                    <a:pt x="5" y="2"/>
                    <a:pt x="7" y="0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8" name="Google Shape;138;p11"/>
          <p:cNvGrpSpPr/>
          <p:nvPr/>
        </p:nvGrpSpPr>
        <p:grpSpPr>
          <a:xfrm>
            <a:off x="9180512" y="3509962"/>
            <a:ext cx="357187" cy="266700"/>
            <a:chOff x="5783" y="2211"/>
            <a:chExt cx="225" cy="168"/>
          </a:xfrm>
        </p:grpSpPr>
        <p:sp>
          <p:nvSpPr>
            <p:cNvPr id="139" name="Google Shape;139;p11"/>
            <p:cNvSpPr/>
            <p:nvPr/>
          </p:nvSpPr>
          <p:spPr>
            <a:xfrm>
              <a:off x="5873" y="2212"/>
              <a:ext cx="61" cy="97"/>
            </a:xfrm>
            <a:custGeom>
              <a:avLst/>
              <a:gdLst/>
              <a:ahLst/>
              <a:cxnLst/>
              <a:rect l="l" t="t" r="r" b="b"/>
              <a:pathLst>
                <a:path w="277" h="447" extrusionOk="0">
                  <a:moveTo>
                    <a:pt x="214" y="151"/>
                  </a:moveTo>
                  <a:cubicBezTo>
                    <a:pt x="171" y="70"/>
                    <a:pt x="79" y="0"/>
                    <a:pt x="41" y="12"/>
                  </a:cubicBezTo>
                  <a:cubicBezTo>
                    <a:pt x="13" y="25"/>
                    <a:pt x="45" y="79"/>
                    <a:pt x="71" y="108"/>
                  </a:cubicBezTo>
                  <a:cubicBezTo>
                    <a:pt x="74" y="110"/>
                    <a:pt x="72" y="114"/>
                    <a:pt x="68" y="114"/>
                  </a:cubicBezTo>
                  <a:cubicBezTo>
                    <a:pt x="56" y="111"/>
                    <a:pt x="42" y="111"/>
                    <a:pt x="36" y="118"/>
                  </a:cubicBezTo>
                  <a:cubicBezTo>
                    <a:pt x="22" y="135"/>
                    <a:pt x="42" y="159"/>
                    <a:pt x="59" y="175"/>
                  </a:cubicBezTo>
                  <a:cubicBezTo>
                    <a:pt x="62" y="177"/>
                    <a:pt x="60" y="182"/>
                    <a:pt x="56" y="181"/>
                  </a:cubicBezTo>
                  <a:cubicBezTo>
                    <a:pt x="41" y="178"/>
                    <a:pt x="26" y="178"/>
                    <a:pt x="21" y="184"/>
                  </a:cubicBezTo>
                  <a:cubicBezTo>
                    <a:pt x="0" y="209"/>
                    <a:pt x="31" y="282"/>
                    <a:pt x="49" y="309"/>
                  </a:cubicBezTo>
                  <a:cubicBezTo>
                    <a:pt x="71" y="341"/>
                    <a:pt x="94" y="373"/>
                    <a:pt x="123" y="398"/>
                  </a:cubicBezTo>
                  <a:cubicBezTo>
                    <a:pt x="153" y="424"/>
                    <a:pt x="190" y="443"/>
                    <a:pt x="229" y="446"/>
                  </a:cubicBezTo>
                  <a:cubicBezTo>
                    <a:pt x="231" y="446"/>
                    <a:pt x="233" y="446"/>
                    <a:pt x="234" y="446"/>
                  </a:cubicBezTo>
                  <a:cubicBezTo>
                    <a:pt x="236" y="445"/>
                    <a:pt x="237" y="442"/>
                    <a:pt x="238" y="440"/>
                  </a:cubicBezTo>
                  <a:cubicBezTo>
                    <a:pt x="245" y="422"/>
                    <a:pt x="247" y="415"/>
                    <a:pt x="250" y="400"/>
                  </a:cubicBezTo>
                  <a:cubicBezTo>
                    <a:pt x="253" y="339"/>
                    <a:pt x="276" y="270"/>
                    <a:pt x="214" y="151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" name="Google Shape;140;p11"/>
            <p:cNvSpPr/>
            <p:nvPr/>
          </p:nvSpPr>
          <p:spPr>
            <a:xfrm>
              <a:off x="5783" y="2211"/>
              <a:ext cx="204" cy="168"/>
            </a:xfrm>
            <a:custGeom>
              <a:avLst/>
              <a:gdLst/>
              <a:ahLst/>
              <a:cxnLst/>
              <a:rect l="l" t="t" r="r" b="b"/>
              <a:pathLst>
                <a:path w="909" h="764" extrusionOk="0">
                  <a:moveTo>
                    <a:pt x="752" y="298"/>
                  </a:moveTo>
                  <a:cubicBezTo>
                    <a:pt x="700" y="306"/>
                    <a:pt x="647" y="355"/>
                    <a:pt x="620" y="399"/>
                  </a:cubicBezTo>
                  <a:cubicBezTo>
                    <a:pt x="619" y="402"/>
                    <a:pt x="616" y="405"/>
                    <a:pt x="613" y="406"/>
                  </a:cubicBezTo>
                  <a:cubicBezTo>
                    <a:pt x="609" y="406"/>
                    <a:pt x="606" y="403"/>
                    <a:pt x="603" y="401"/>
                  </a:cubicBezTo>
                  <a:cubicBezTo>
                    <a:pt x="575" y="375"/>
                    <a:pt x="538" y="342"/>
                    <a:pt x="492" y="285"/>
                  </a:cubicBezTo>
                  <a:cubicBezTo>
                    <a:pt x="472" y="260"/>
                    <a:pt x="373" y="141"/>
                    <a:pt x="276" y="73"/>
                  </a:cubicBezTo>
                  <a:cubicBezTo>
                    <a:pt x="192" y="15"/>
                    <a:pt x="86" y="0"/>
                    <a:pt x="50" y="24"/>
                  </a:cubicBezTo>
                  <a:cubicBezTo>
                    <a:pt x="33" y="35"/>
                    <a:pt x="30" y="60"/>
                    <a:pt x="37" y="79"/>
                  </a:cubicBezTo>
                  <a:cubicBezTo>
                    <a:pt x="45" y="98"/>
                    <a:pt x="71" y="120"/>
                    <a:pt x="91" y="129"/>
                  </a:cubicBezTo>
                  <a:cubicBezTo>
                    <a:pt x="66" y="126"/>
                    <a:pt x="34" y="146"/>
                    <a:pt x="34" y="170"/>
                  </a:cubicBezTo>
                  <a:cubicBezTo>
                    <a:pt x="34" y="212"/>
                    <a:pt x="109" y="258"/>
                    <a:pt x="133" y="265"/>
                  </a:cubicBezTo>
                  <a:cubicBezTo>
                    <a:pt x="112" y="266"/>
                    <a:pt x="95" y="290"/>
                    <a:pt x="100" y="310"/>
                  </a:cubicBezTo>
                  <a:cubicBezTo>
                    <a:pt x="109" y="349"/>
                    <a:pt x="181" y="367"/>
                    <a:pt x="203" y="370"/>
                  </a:cubicBezTo>
                  <a:cubicBezTo>
                    <a:pt x="183" y="374"/>
                    <a:pt x="172" y="399"/>
                    <a:pt x="179" y="418"/>
                  </a:cubicBezTo>
                  <a:cubicBezTo>
                    <a:pt x="190" y="448"/>
                    <a:pt x="262" y="467"/>
                    <a:pt x="282" y="471"/>
                  </a:cubicBezTo>
                  <a:cubicBezTo>
                    <a:pt x="264" y="487"/>
                    <a:pt x="271" y="513"/>
                    <a:pt x="290" y="527"/>
                  </a:cubicBezTo>
                  <a:cubicBezTo>
                    <a:pt x="306" y="540"/>
                    <a:pt x="328" y="548"/>
                    <a:pt x="349" y="551"/>
                  </a:cubicBezTo>
                  <a:cubicBezTo>
                    <a:pt x="295" y="545"/>
                    <a:pt x="232" y="537"/>
                    <a:pt x="179" y="536"/>
                  </a:cubicBezTo>
                  <a:cubicBezTo>
                    <a:pt x="127" y="535"/>
                    <a:pt x="48" y="552"/>
                    <a:pt x="0" y="595"/>
                  </a:cubicBezTo>
                  <a:cubicBezTo>
                    <a:pt x="69" y="623"/>
                    <a:pt x="149" y="682"/>
                    <a:pt x="180" y="763"/>
                  </a:cubicBezTo>
                  <a:cubicBezTo>
                    <a:pt x="231" y="761"/>
                    <a:pt x="267" y="733"/>
                    <a:pt x="307" y="703"/>
                  </a:cubicBezTo>
                  <a:cubicBezTo>
                    <a:pt x="313" y="698"/>
                    <a:pt x="319" y="693"/>
                    <a:pt x="327" y="692"/>
                  </a:cubicBezTo>
                  <a:cubicBezTo>
                    <a:pt x="332" y="692"/>
                    <a:pt x="338" y="693"/>
                    <a:pt x="343" y="695"/>
                  </a:cubicBezTo>
                  <a:cubicBezTo>
                    <a:pt x="365" y="702"/>
                    <a:pt x="466" y="753"/>
                    <a:pt x="594" y="747"/>
                  </a:cubicBezTo>
                  <a:cubicBezTo>
                    <a:pt x="692" y="742"/>
                    <a:pt x="777" y="701"/>
                    <a:pt x="817" y="626"/>
                  </a:cubicBezTo>
                  <a:cubicBezTo>
                    <a:pt x="856" y="553"/>
                    <a:pt x="860" y="475"/>
                    <a:pt x="864" y="453"/>
                  </a:cubicBezTo>
                  <a:cubicBezTo>
                    <a:pt x="868" y="432"/>
                    <a:pt x="888" y="421"/>
                    <a:pt x="907" y="415"/>
                  </a:cubicBezTo>
                  <a:cubicBezTo>
                    <a:pt x="905" y="394"/>
                    <a:pt x="908" y="367"/>
                    <a:pt x="905" y="345"/>
                  </a:cubicBezTo>
                  <a:cubicBezTo>
                    <a:pt x="865" y="312"/>
                    <a:pt x="804" y="290"/>
                    <a:pt x="752" y="298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" name="Google Shape;141;p11"/>
            <p:cNvSpPr/>
            <p:nvPr/>
          </p:nvSpPr>
          <p:spPr>
            <a:xfrm>
              <a:off x="5984" y="2288"/>
              <a:ext cx="24" cy="14"/>
            </a:xfrm>
            <a:custGeom>
              <a:avLst/>
              <a:gdLst/>
              <a:ahLst/>
              <a:cxnLst/>
              <a:rect l="l" t="t" r="r" b="b"/>
              <a:pathLst>
                <a:path w="114" h="77" extrusionOk="0">
                  <a:moveTo>
                    <a:pt x="26" y="1"/>
                  </a:moveTo>
                  <a:cubicBezTo>
                    <a:pt x="23" y="0"/>
                    <a:pt x="19" y="0"/>
                    <a:pt x="16" y="0"/>
                  </a:cubicBezTo>
                  <a:cubicBezTo>
                    <a:pt x="10" y="1"/>
                    <a:pt x="8" y="3"/>
                    <a:pt x="6" y="8"/>
                  </a:cubicBezTo>
                  <a:cubicBezTo>
                    <a:pt x="0" y="20"/>
                    <a:pt x="2" y="60"/>
                    <a:pt x="5" y="68"/>
                  </a:cubicBezTo>
                  <a:cubicBezTo>
                    <a:pt x="7" y="73"/>
                    <a:pt x="10" y="76"/>
                    <a:pt x="16" y="76"/>
                  </a:cubicBezTo>
                  <a:cubicBezTo>
                    <a:pt x="18" y="76"/>
                    <a:pt x="21" y="75"/>
                    <a:pt x="23" y="74"/>
                  </a:cubicBezTo>
                  <a:cubicBezTo>
                    <a:pt x="30" y="72"/>
                    <a:pt x="38" y="69"/>
                    <a:pt x="46" y="67"/>
                  </a:cubicBezTo>
                  <a:cubicBezTo>
                    <a:pt x="66" y="60"/>
                    <a:pt x="85" y="54"/>
                    <a:pt x="104" y="47"/>
                  </a:cubicBezTo>
                  <a:cubicBezTo>
                    <a:pt x="107" y="46"/>
                    <a:pt x="111" y="45"/>
                    <a:pt x="112" y="42"/>
                  </a:cubicBezTo>
                  <a:cubicBezTo>
                    <a:pt x="113" y="38"/>
                    <a:pt x="109" y="34"/>
                    <a:pt x="106" y="31"/>
                  </a:cubicBezTo>
                  <a:cubicBezTo>
                    <a:pt x="80" y="19"/>
                    <a:pt x="53" y="9"/>
                    <a:pt x="26" y="1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" name="Google Shape;142;p11"/>
            <p:cNvSpPr/>
            <p:nvPr/>
          </p:nvSpPr>
          <p:spPr>
            <a:xfrm>
              <a:off x="5956" y="2289"/>
              <a:ext cx="11" cy="11"/>
            </a:xfrm>
            <a:custGeom>
              <a:avLst/>
              <a:gdLst/>
              <a:ahLst/>
              <a:cxnLst/>
              <a:rect l="l" t="t" r="r" b="b"/>
              <a:pathLst>
                <a:path w="59" h="57" extrusionOk="0">
                  <a:moveTo>
                    <a:pt x="0" y="28"/>
                  </a:moveTo>
                  <a:cubicBezTo>
                    <a:pt x="0" y="33"/>
                    <a:pt x="2" y="38"/>
                    <a:pt x="4" y="42"/>
                  </a:cubicBezTo>
                  <a:cubicBezTo>
                    <a:pt x="6" y="46"/>
                    <a:pt x="10" y="50"/>
                    <a:pt x="14" y="52"/>
                  </a:cubicBezTo>
                  <a:cubicBezTo>
                    <a:pt x="19" y="55"/>
                    <a:pt x="24" y="56"/>
                    <a:pt x="29" y="56"/>
                  </a:cubicBezTo>
                  <a:cubicBezTo>
                    <a:pt x="34" y="56"/>
                    <a:pt x="39" y="55"/>
                    <a:pt x="43" y="52"/>
                  </a:cubicBezTo>
                  <a:cubicBezTo>
                    <a:pt x="48" y="50"/>
                    <a:pt x="52" y="46"/>
                    <a:pt x="54" y="42"/>
                  </a:cubicBezTo>
                  <a:cubicBezTo>
                    <a:pt x="57" y="38"/>
                    <a:pt x="58" y="33"/>
                    <a:pt x="58" y="28"/>
                  </a:cubicBezTo>
                  <a:cubicBezTo>
                    <a:pt x="58" y="23"/>
                    <a:pt x="57" y="18"/>
                    <a:pt x="54" y="14"/>
                  </a:cubicBezTo>
                  <a:cubicBezTo>
                    <a:pt x="51" y="10"/>
                    <a:pt x="48" y="6"/>
                    <a:pt x="43" y="4"/>
                  </a:cubicBezTo>
                  <a:cubicBezTo>
                    <a:pt x="39" y="1"/>
                    <a:pt x="34" y="0"/>
                    <a:pt x="29" y="0"/>
                  </a:cubicBezTo>
                  <a:cubicBezTo>
                    <a:pt x="24" y="0"/>
                    <a:pt x="19" y="1"/>
                    <a:pt x="14" y="4"/>
                  </a:cubicBezTo>
                  <a:cubicBezTo>
                    <a:pt x="10" y="6"/>
                    <a:pt x="6" y="10"/>
                    <a:pt x="4" y="14"/>
                  </a:cubicBezTo>
                  <a:cubicBezTo>
                    <a:pt x="2" y="18"/>
                    <a:pt x="0" y="23"/>
                    <a:pt x="0" y="28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11"/>
            <p:cNvSpPr/>
            <p:nvPr/>
          </p:nvSpPr>
          <p:spPr>
            <a:xfrm>
              <a:off x="5798" y="2239"/>
              <a:ext cx="30" cy="11"/>
            </a:xfrm>
            <a:custGeom>
              <a:avLst/>
              <a:gdLst/>
              <a:ahLst/>
              <a:cxnLst/>
              <a:rect l="l" t="t" r="r" b="b"/>
              <a:pathLst>
                <a:path w="140" h="59" extrusionOk="0">
                  <a:moveTo>
                    <a:pt x="77" y="27"/>
                  </a:moveTo>
                  <a:cubicBezTo>
                    <a:pt x="80" y="29"/>
                    <a:pt x="100" y="38"/>
                    <a:pt x="118" y="45"/>
                  </a:cubicBezTo>
                  <a:cubicBezTo>
                    <a:pt x="127" y="48"/>
                    <a:pt x="139" y="52"/>
                    <a:pt x="139" y="54"/>
                  </a:cubicBezTo>
                  <a:cubicBezTo>
                    <a:pt x="139" y="58"/>
                    <a:pt x="128" y="56"/>
                    <a:pt x="119" y="54"/>
                  </a:cubicBezTo>
                  <a:cubicBezTo>
                    <a:pt x="96" y="49"/>
                    <a:pt x="71" y="41"/>
                    <a:pt x="50" y="30"/>
                  </a:cubicBezTo>
                  <a:cubicBezTo>
                    <a:pt x="44" y="28"/>
                    <a:pt x="9" y="9"/>
                    <a:pt x="0" y="3"/>
                  </a:cubicBezTo>
                  <a:cubicBezTo>
                    <a:pt x="7" y="0"/>
                    <a:pt x="17" y="0"/>
                    <a:pt x="24" y="0"/>
                  </a:cubicBezTo>
                  <a:cubicBezTo>
                    <a:pt x="42" y="11"/>
                    <a:pt x="58" y="19"/>
                    <a:pt x="77" y="27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11"/>
            <p:cNvSpPr/>
            <p:nvPr/>
          </p:nvSpPr>
          <p:spPr>
            <a:xfrm>
              <a:off x="5809" y="2270"/>
              <a:ext cx="34" cy="5"/>
            </a:xfrm>
            <a:custGeom>
              <a:avLst/>
              <a:gdLst/>
              <a:ahLst/>
              <a:cxnLst/>
              <a:rect l="l" t="t" r="r" b="b"/>
              <a:pathLst>
                <a:path w="159" h="33" extrusionOk="0">
                  <a:moveTo>
                    <a:pt x="125" y="23"/>
                  </a:moveTo>
                  <a:cubicBezTo>
                    <a:pt x="136" y="25"/>
                    <a:pt x="158" y="25"/>
                    <a:pt x="158" y="29"/>
                  </a:cubicBezTo>
                  <a:cubicBezTo>
                    <a:pt x="158" y="32"/>
                    <a:pt x="139" y="32"/>
                    <a:pt x="127" y="32"/>
                  </a:cubicBezTo>
                  <a:cubicBezTo>
                    <a:pt x="84" y="32"/>
                    <a:pt x="37" y="26"/>
                    <a:pt x="0" y="8"/>
                  </a:cubicBezTo>
                  <a:cubicBezTo>
                    <a:pt x="4" y="4"/>
                    <a:pt x="13" y="0"/>
                    <a:pt x="19" y="0"/>
                  </a:cubicBezTo>
                  <a:cubicBezTo>
                    <a:pt x="60" y="16"/>
                    <a:pt x="110" y="21"/>
                    <a:pt x="125" y="23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" name="Google Shape;145;p11"/>
            <p:cNvSpPr/>
            <p:nvPr/>
          </p:nvSpPr>
          <p:spPr>
            <a:xfrm>
              <a:off x="5825" y="2293"/>
              <a:ext cx="31" cy="3"/>
            </a:xfrm>
            <a:custGeom>
              <a:avLst/>
              <a:gdLst/>
              <a:ahLst/>
              <a:cxnLst/>
              <a:rect l="l" t="t" r="r" b="b"/>
              <a:pathLst>
                <a:path w="146" h="23" extrusionOk="0">
                  <a:moveTo>
                    <a:pt x="107" y="9"/>
                  </a:moveTo>
                  <a:cubicBezTo>
                    <a:pt x="127" y="11"/>
                    <a:pt x="143" y="9"/>
                    <a:pt x="144" y="12"/>
                  </a:cubicBezTo>
                  <a:cubicBezTo>
                    <a:pt x="145" y="17"/>
                    <a:pt x="124" y="18"/>
                    <a:pt x="113" y="18"/>
                  </a:cubicBezTo>
                  <a:cubicBezTo>
                    <a:pt x="80" y="20"/>
                    <a:pt x="57" y="22"/>
                    <a:pt x="20" y="15"/>
                  </a:cubicBezTo>
                  <a:cubicBezTo>
                    <a:pt x="16" y="15"/>
                    <a:pt x="0" y="12"/>
                    <a:pt x="1" y="10"/>
                  </a:cubicBezTo>
                  <a:cubicBezTo>
                    <a:pt x="4" y="6"/>
                    <a:pt x="12" y="1"/>
                    <a:pt x="17" y="0"/>
                  </a:cubicBezTo>
                  <a:cubicBezTo>
                    <a:pt x="38" y="5"/>
                    <a:pt x="86" y="8"/>
                    <a:pt x="107" y="9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11"/>
            <p:cNvSpPr/>
            <p:nvPr/>
          </p:nvSpPr>
          <p:spPr>
            <a:xfrm>
              <a:off x="5845" y="2316"/>
              <a:ext cx="28" cy="3"/>
            </a:xfrm>
            <a:custGeom>
              <a:avLst/>
              <a:gdLst/>
              <a:ahLst/>
              <a:cxnLst/>
              <a:rect l="l" t="t" r="r" b="b"/>
              <a:pathLst>
                <a:path w="132" h="20" extrusionOk="0">
                  <a:moveTo>
                    <a:pt x="7" y="0"/>
                  </a:moveTo>
                  <a:cubicBezTo>
                    <a:pt x="24" y="3"/>
                    <a:pt x="38" y="5"/>
                    <a:pt x="55" y="6"/>
                  </a:cubicBezTo>
                  <a:cubicBezTo>
                    <a:pt x="67" y="7"/>
                    <a:pt x="85" y="9"/>
                    <a:pt x="101" y="9"/>
                  </a:cubicBezTo>
                  <a:cubicBezTo>
                    <a:pt x="114" y="10"/>
                    <a:pt x="131" y="8"/>
                    <a:pt x="131" y="11"/>
                  </a:cubicBezTo>
                  <a:cubicBezTo>
                    <a:pt x="131" y="16"/>
                    <a:pt x="112" y="18"/>
                    <a:pt x="99" y="19"/>
                  </a:cubicBezTo>
                  <a:cubicBezTo>
                    <a:pt x="70" y="19"/>
                    <a:pt x="37" y="19"/>
                    <a:pt x="3" y="11"/>
                  </a:cubicBezTo>
                  <a:cubicBezTo>
                    <a:pt x="2" y="11"/>
                    <a:pt x="0" y="9"/>
                    <a:pt x="0" y="9"/>
                  </a:cubicBezTo>
                  <a:cubicBezTo>
                    <a:pt x="2" y="6"/>
                    <a:pt x="5" y="2"/>
                    <a:pt x="7" y="0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7" name="Google Shape;147;p11"/>
          <p:cNvSpPr txBox="1">
            <a:spLocks noGrp="1"/>
          </p:cNvSpPr>
          <p:nvPr>
            <p:ph type="body" idx="1"/>
          </p:nvPr>
        </p:nvSpPr>
        <p:spPr>
          <a:xfrm>
            <a:off x="539750" y="1260475"/>
            <a:ext cx="8996362" cy="3236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1225" rIns="0" bIns="0" anchor="t" anchorCtr="0">
            <a:noAutofit/>
          </a:bodyPr>
          <a:lstStyle>
            <a:lvl1pPr marL="457200" marR="0" lvl="0" indent="-228600" algn="l" rtl="0">
              <a:lnSpc>
                <a:spcPct val="93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3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3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3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3"/>
          <p:cNvSpPr/>
          <p:nvPr/>
        </p:nvSpPr>
        <p:spPr>
          <a:xfrm>
            <a:off x="0" y="5040312"/>
            <a:ext cx="10080625" cy="630237"/>
          </a:xfrm>
          <a:prstGeom prst="rect">
            <a:avLst/>
          </a:prstGeom>
          <a:solidFill>
            <a:srgbClr val="9ECF6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13"/>
          <p:cNvSpPr txBox="1">
            <a:spLocks noGrp="1"/>
          </p:cNvSpPr>
          <p:nvPr>
            <p:ph type="title"/>
          </p:nvPr>
        </p:nvSpPr>
        <p:spPr>
          <a:xfrm>
            <a:off x="539750" y="179387"/>
            <a:ext cx="8996362" cy="89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7" name="Google Shape;157;p13"/>
          <p:cNvSpPr txBox="1">
            <a:spLocks noGrp="1"/>
          </p:cNvSpPr>
          <p:nvPr>
            <p:ph type="body" idx="1"/>
          </p:nvPr>
        </p:nvSpPr>
        <p:spPr>
          <a:xfrm>
            <a:off x="539750" y="1260475"/>
            <a:ext cx="8996362" cy="3236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1225" rIns="0" bIns="0" anchor="t" anchorCtr="0">
            <a:noAutofit/>
          </a:bodyPr>
          <a:lstStyle>
            <a:lvl1pPr marL="457200" marR="0" lvl="0" indent="-228600" algn="l" rtl="0">
              <a:lnSpc>
                <a:spcPct val="93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3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3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3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8" name="Google Shape;158;p13"/>
          <p:cNvSpPr txBox="1">
            <a:spLocks noGrp="1"/>
          </p:cNvSpPr>
          <p:nvPr>
            <p:ph type="dt" idx="10"/>
          </p:nvPr>
        </p:nvSpPr>
        <p:spPr>
          <a:xfrm>
            <a:off x="503237" y="5165725"/>
            <a:ext cx="2344737" cy="38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9" name="Google Shape;159;p13"/>
          <p:cNvSpPr txBox="1">
            <a:spLocks noGrp="1"/>
          </p:cNvSpPr>
          <p:nvPr>
            <p:ph type="ftr" idx="11"/>
          </p:nvPr>
        </p:nvSpPr>
        <p:spPr>
          <a:xfrm>
            <a:off x="3448050" y="5165725"/>
            <a:ext cx="3192462" cy="38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0" name="Google Shape;160;p13"/>
          <p:cNvSpPr txBox="1">
            <a:spLocks noGrp="1"/>
          </p:cNvSpPr>
          <p:nvPr>
            <p:ph type="sldNum" idx="12"/>
          </p:nvPr>
        </p:nvSpPr>
        <p:spPr>
          <a:xfrm>
            <a:off x="7227887" y="5165725"/>
            <a:ext cx="2344737" cy="38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1" name="Google Shape;161;p13"/>
          <p:cNvGrpSpPr/>
          <p:nvPr/>
        </p:nvGrpSpPr>
        <p:grpSpPr>
          <a:xfrm>
            <a:off x="8999537" y="4765675"/>
            <a:ext cx="493712" cy="392112"/>
            <a:chOff x="5669" y="3002"/>
            <a:chExt cx="311" cy="247"/>
          </a:xfrm>
        </p:grpSpPr>
        <p:sp>
          <p:nvSpPr>
            <p:cNvPr id="162" name="Google Shape;162;p13"/>
            <p:cNvSpPr/>
            <p:nvPr/>
          </p:nvSpPr>
          <p:spPr>
            <a:xfrm>
              <a:off x="5887" y="3078"/>
              <a:ext cx="93" cy="145"/>
            </a:xfrm>
            <a:custGeom>
              <a:avLst/>
              <a:gdLst/>
              <a:ahLst/>
              <a:cxnLst/>
              <a:rect l="l" t="t" r="r" b="b"/>
              <a:pathLst>
                <a:path w="433" h="662" extrusionOk="0">
                  <a:moveTo>
                    <a:pt x="240" y="560"/>
                  </a:moveTo>
                  <a:cubicBezTo>
                    <a:pt x="360" y="456"/>
                    <a:pt x="432" y="329"/>
                    <a:pt x="420" y="159"/>
                  </a:cubicBezTo>
                  <a:cubicBezTo>
                    <a:pt x="415" y="92"/>
                    <a:pt x="390" y="48"/>
                    <a:pt x="360" y="21"/>
                  </a:cubicBezTo>
                  <a:cubicBezTo>
                    <a:pt x="337" y="0"/>
                    <a:pt x="196" y="48"/>
                    <a:pt x="196" y="201"/>
                  </a:cubicBezTo>
                  <a:cubicBezTo>
                    <a:pt x="198" y="490"/>
                    <a:pt x="65" y="500"/>
                    <a:pt x="0" y="650"/>
                  </a:cubicBezTo>
                  <a:cubicBezTo>
                    <a:pt x="69" y="661"/>
                    <a:pt x="152" y="638"/>
                    <a:pt x="240" y="560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" name="Google Shape;163;p13"/>
            <p:cNvSpPr/>
            <p:nvPr/>
          </p:nvSpPr>
          <p:spPr>
            <a:xfrm>
              <a:off x="5878" y="3065"/>
              <a:ext cx="86" cy="155"/>
            </a:xfrm>
            <a:custGeom>
              <a:avLst/>
              <a:gdLst/>
              <a:ahLst/>
              <a:cxnLst/>
              <a:rect l="l" t="t" r="r" b="b"/>
              <a:pathLst>
                <a:path w="400" h="706" extrusionOk="0">
                  <a:moveTo>
                    <a:pt x="399" y="79"/>
                  </a:moveTo>
                  <a:cubicBezTo>
                    <a:pt x="323" y="0"/>
                    <a:pt x="187" y="132"/>
                    <a:pt x="187" y="252"/>
                  </a:cubicBezTo>
                  <a:cubicBezTo>
                    <a:pt x="187" y="542"/>
                    <a:pt x="67" y="568"/>
                    <a:pt x="0" y="698"/>
                  </a:cubicBezTo>
                  <a:cubicBezTo>
                    <a:pt x="12" y="701"/>
                    <a:pt x="11" y="705"/>
                    <a:pt x="37" y="705"/>
                  </a:cubicBezTo>
                  <a:cubicBezTo>
                    <a:pt x="122" y="637"/>
                    <a:pt x="249" y="508"/>
                    <a:pt x="249" y="286"/>
                  </a:cubicBezTo>
                  <a:cubicBezTo>
                    <a:pt x="249" y="148"/>
                    <a:pt x="318" y="90"/>
                    <a:pt x="399" y="79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" name="Google Shape;164;p13"/>
            <p:cNvSpPr/>
            <p:nvPr/>
          </p:nvSpPr>
          <p:spPr>
            <a:xfrm>
              <a:off x="5878" y="3067"/>
              <a:ext cx="81" cy="151"/>
            </a:xfrm>
            <a:custGeom>
              <a:avLst/>
              <a:gdLst/>
              <a:ahLst/>
              <a:cxnLst/>
              <a:rect l="l" t="t" r="r" b="b"/>
              <a:pathLst>
                <a:path w="377" h="690" extrusionOk="0">
                  <a:moveTo>
                    <a:pt x="376" y="53"/>
                  </a:moveTo>
                  <a:cubicBezTo>
                    <a:pt x="288" y="0"/>
                    <a:pt x="159" y="76"/>
                    <a:pt x="159" y="222"/>
                  </a:cubicBezTo>
                  <a:cubicBezTo>
                    <a:pt x="159" y="459"/>
                    <a:pt x="53" y="450"/>
                    <a:pt x="0" y="565"/>
                  </a:cubicBezTo>
                  <a:cubicBezTo>
                    <a:pt x="0" y="606"/>
                    <a:pt x="0" y="648"/>
                    <a:pt x="0" y="689"/>
                  </a:cubicBezTo>
                  <a:cubicBezTo>
                    <a:pt x="37" y="664"/>
                    <a:pt x="212" y="515"/>
                    <a:pt x="212" y="254"/>
                  </a:cubicBezTo>
                  <a:cubicBezTo>
                    <a:pt x="212" y="115"/>
                    <a:pt x="293" y="55"/>
                    <a:pt x="376" y="53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" name="Google Shape;165;p13"/>
            <p:cNvSpPr/>
            <p:nvPr/>
          </p:nvSpPr>
          <p:spPr>
            <a:xfrm>
              <a:off x="5669" y="3095"/>
              <a:ext cx="145" cy="137"/>
            </a:xfrm>
            <a:custGeom>
              <a:avLst/>
              <a:gdLst/>
              <a:ahLst/>
              <a:cxnLst/>
              <a:rect l="l" t="t" r="r" b="b"/>
              <a:pathLst>
                <a:path w="668" h="625" extrusionOk="0">
                  <a:moveTo>
                    <a:pt x="32" y="106"/>
                  </a:moveTo>
                  <a:cubicBezTo>
                    <a:pt x="0" y="37"/>
                    <a:pt x="168" y="0"/>
                    <a:pt x="226" y="27"/>
                  </a:cubicBezTo>
                  <a:cubicBezTo>
                    <a:pt x="226" y="66"/>
                    <a:pt x="226" y="104"/>
                    <a:pt x="226" y="143"/>
                  </a:cubicBezTo>
                  <a:cubicBezTo>
                    <a:pt x="161" y="130"/>
                    <a:pt x="55" y="154"/>
                    <a:pt x="32" y="106"/>
                  </a:cubicBezTo>
                  <a:close/>
                  <a:moveTo>
                    <a:pt x="418" y="589"/>
                  </a:moveTo>
                  <a:cubicBezTo>
                    <a:pt x="418" y="555"/>
                    <a:pt x="531" y="487"/>
                    <a:pt x="667" y="487"/>
                  </a:cubicBezTo>
                  <a:cubicBezTo>
                    <a:pt x="667" y="529"/>
                    <a:pt x="667" y="571"/>
                    <a:pt x="667" y="613"/>
                  </a:cubicBezTo>
                  <a:cubicBezTo>
                    <a:pt x="584" y="605"/>
                    <a:pt x="418" y="624"/>
                    <a:pt x="418" y="589"/>
                  </a:cubicBezTo>
                  <a:close/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" name="Google Shape;166;p13"/>
            <p:cNvSpPr/>
            <p:nvPr/>
          </p:nvSpPr>
          <p:spPr>
            <a:xfrm>
              <a:off x="5705" y="3030"/>
              <a:ext cx="188" cy="219"/>
            </a:xfrm>
            <a:custGeom>
              <a:avLst/>
              <a:gdLst/>
              <a:ahLst/>
              <a:cxnLst/>
              <a:rect l="l" t="t" r="r" b="b"/>
              <a:pathLst>
                <a:path w="863" h="993" extrusionOk="0">
                  <a:moveTo>
                    <a:pt x="813" y="446"/>
                  </a:moveTo>
                  <a:cubicBezTo>
                    <a:pt x="774" y="349"/>
                    <a:pt x="670" y="231"/>
                    <a:pt x="518" y="166"/>
                  </a:cubicBezTo>
                  <a:cubicBezTo>
                    <a:pt x="138" y="0"/>
                    <a:pt x="0" y="252"/>
                    <a:pt x="173" y="379"/>
                  </a:cubicBezTo>
                  <a:cubicBezTo>
                    <a:pt x="376" y="529"/>
                    <a:pt x="357" y="768"/>
                    <a:pt x="435" y="867"/>
                  </a:cubicBezTo>
                  <a:cubicBezTo>
                    <a:pt x="353" y="888"/>
                    <a:pt x="293" y="932"/>
                    <a:pt x="293" y="957"/>
                  </a:cubicBezTo>
                  <a:cubicBezTo>
                    <a:pt x="293" y="992"/>
                    <a:pt x="458" y="973"/>
                    <a:pt x="541" y="980"/>
                  </a:cubicBezTo>
                  <a:cubicBezTo>
                    <a:pt x="679" y="980"/>
                    <a:pt x="790" y="952"/>
                    <a:pt x="790" y="918"/>
                  </a:cubicBezTo>
                  <a:cubicBezTo>
                    <a:pt x="792" y="892"/>
                    <a:pt x="788" y="876"/>
                    <a:pt x="781" y="862"/>
                  </a:cubicBezTo>
                  <a:cubicBezTo>
                    <a:pt x="848" y="763"/>
                    <a:pt x="862" y="566"/>
                    <a:pt x="813" y="446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" name="Google Shape;167;p13"/>
            <p:cNvSpPr/>
            <p:nvPr/>
          </p:nvSpPr>
          <p:spPr>
            <a:xfrm>
              <a:off x="5762" y="3120"/>
              <a:ext cx="95" cy="115"/>
            </a:xfrm>
            <a:custGeom>
              <a:avLst/>
              <a:gdLst/>
              <a:ahLst/>
              <a:cxnLst/>
              <a:rect l="l" t="t" r="r" b="b"/>
              <a:pathLst>
                <a:path w="443" h="525" extrusionOk="0">
                  <a:moveTo>
                    <a:pt x="378" y="0"/>
                  </a:moveTo>
                  <a:cubicBezTo>
                    <a:pt x="258" y="10"/>
                    <a:pt x="150" y="120"/>
                    <a:pt x="150" y="257"/>
                  </a:cubicBezTo>
                  <a:cubicBezTo>
                    <a:pt x="152" y="379"/>
                    <a:pt x="228" y="441"/>
                    <a:pt x="203" y="450"/>
                  </a:cubicBezTo>
                  <a:cubicBezTo>
                    <a:pt x="0" y="522"/>
                    <a:pt x="230" y="469"/>
                    <a:pt x="391" y="510"/>
                  </a:cubicBezTo>
                  <a:cubicBezTo>
                    <a:pt x="442" y="524"/>
                    <a:pt x="283" y="347"/>
                    <a:pt x="283" y="206"/>
                  </a:cubicBezTo>
                  <a:cubicBezTo>
                    <a:pt x="283" y="120"/>
                    <a:pt x="320" y="47"/>
                    <a:pt x="378" y="0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" name="Google Shape;168;p13"/>
            <p:cNvSpPr/>
            <p:nvPr/>
          </p:nvSpPr>
          <p:spPr>
            <a:xfrm>
              <a:off x="5789" y="3047"/>
              <a:ext cx="123" cy="173"/>
            </a:xfrm>
            <a:custGeom>
              <a:avLst/>
              <a:gdLst/>
              <a:ahLst/>
              <a:cxnLst/>
              <a:rect l="l" t="t" r="r" b="b"/>
              <a:pathLst>
                <a:path w="568" h="784" extrusionOk="0">
                  <a:moveTo>
                    <a:pt x="138" y="34"/>
                  </a:moveTo>
                  <a:cubicBezTo>
                    <a:pt x="87" y="18"/>
                    <a:pt x="41" y="7"/>
                    <a:pt x="0" y="0"/>
                  </a:cubicBezTo>
                  <a:cubicBezTo>
                    <a:pt x="4" y="18"/>
                    <a:pt x="7" y="39"/>
                    <a:pt x="9" y="57"/>
                  </a:cubicBezTo>
                  <a:cubicBezTo>
                    <a:pt x="293" y="129"/>
                    <a:pt x="567" y="417"/>
                    <a:pt x="399" y="783"/>
                  </a:cubicBezTo>
                  <a:cubicBezTo>
                    <a:pt x="480" y="669"/>
                    <a:pt x="500" y="572"/>
                    <a:pt x="500" y="424"/>
                  </a:cubicBezTo>
                  <a:cubicBezTo>
                    <a:pt x="500" y="265"/>
                    <a:pt x="279" y="78"/>
                    <a:pt x="138" y="34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" name="Google Shape;169;p13"/>
            <p:cNvSpPr/>
            <p:nvPr/>
          </p:nvSpPr>
          <p:spPr>
            <a:xfrm>
              <a:off x="5787" y="3043"/>
              <a:ext cx="119" cy="178"/>
            </a:xfrm>
            <a:custGeom>
              <a:avLst/>
              <a:gdLst/>
              <a:ahLst/>
              <a:cxnLst/>
              <a:rect l="l" t="t" r="r" b="b"/>
              <a:pathLst>
                <a:path w="551" h="808" extrusionOk="0">
                  <a:moveTo>
                    <a:pt x="0" y="0"/>
                  </a:moveTo>
                  <a:cubicBezTo>
                    <a:pt x="10" y="14"/>
                    <a:pt x="14" y="32"/>
                    <a:pt x="17" y="51"/>
                  </a:cubicBezTo>
                  <a:cubicBezTo>
                    <a:pt x="259" y="118"/>
                    <a:pt x="490" y="272"/>
                    <a:pt x="490" y="547"/>
                  </a:cubicBezTo>
                  <a:cubicBezTo>
                    <a:pt x="490" y="609"/>
                    <a:pt x="453" y="748"/>
                    <a:pt x="407" y="807"/>
                  </a:cubicBezTo>
                  <a:cubicBezTo>
                    <a:pt x="497" y="743"/>
                    <a:pt x="547" y="591"/>
                    <a:pt x="547" y="445"/>
                  </a:cubicBezTo>
                  <a:cubicBezTo>
                    <a:pt x="550" y="215"/>
                    <a:pt x="377" y="78"/>
                    <a:pt x="171" y="23"/>
                  </a:cubicBezTo>
                  <a:cubicBezTo>
                    <a:pt x="109" y="7"/>
                    <a:pt x="53" y="0"/>
                    <a:pt x="0" y="0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" name="Google Shape;170;p13"/>
            <p:cNvSpPr/>
            <p:nvPr/>
          </p:nvSpPr>
          <p:spPr>
            <a:xfrm>
              <a:off x="5736" y="3004"/>
              <a:ext cx="28" cy="28"/>
            </a:xfrm>
            <a:custGeom>
              <a:avLst/>
              <a:gdLst/>
              <a:ahLst/>
              <a:cxnLst/>
              <a:rect l="l" t="t" r="r" b="b"/>
              <a:pathLst>
                <a:path w="137" h="137" extrusionOk="0">
                  <a:moveTo>
                    <a:pt x="7" y="136"/>
                  </a:moveTo>
                  <a:cubicBezTo>
                    <a:pt x="0" y="64"/>
                    <a:pt x="42" y="45"/>
                    <a:pt x="60" y="0"/>
                  </a:cubicBezTo>
                  <a:cubicBezTo>
                    <a:pt x="85" y="41"/>
                    <a:pt x="129" y="51"/>
                    <a:pt x="136" y="122"/>
                  </a:cubicBezTo>
                  <a:cubicBezTo>
                    <a:pt x="93" y="127"/>
                    <a:pt x="50" y="131"/>
                    <a:pt x="7" y="136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" name="Google Shape;171;p13"/>
            <p:cNvSpPr/>
            <p:nvPr/>
          </p:nvSpPr>
          <p:spPr>
            <a:xfrm>
              <a:off x="5692" y="3002"/>
              <a:ext cx="101" cy="118"/>
            </a:xfrm>
            <a:custGeom>
              <a:avLst/>
              <a:gdLst/>
              <a:ahLst/>
              <a:cxnLst/>
              <a:rect l="l" t="t" r="r" b="b"/>
              <a:pathLst>
                <a:path w="466" h="536" extrusionOk="0">
                  <a:moveTo>
                    <a:pt x="345" y="0"/>
                  </a:moveTo>
                  <a:cubicBezTo>
                    <a:pt x="318" y="41"/>
                    <a:pt x="271" y="50"/>
                    <a:pt x="262" y="122"/>
                  </a:cubicBezTo>
                  <a:cubicBezTo>
                    <a:pt x="138" y="127"/>
                    <a:pt x="0" y="295"/>
                    <a:pt x="11" y="429"/>
                  </a:cubicBezTo>
                  <a:cubicBezTo>
                    <a:pt x="13" y="466"/>
                    <a:pt x="112" y="535"/>
                    <a:pt x="236" y="535"/>
                  </a:cubicBezTo>
                  <a:cubicBezTo>
                    <a:pt x="361" y="535"/>
                    <a:pt x="462" y="424"/>
                    <a:pt x="462" y="288"/>
                  </a:cubicBezTo>
                  <a:cubicBezTo>
                    <a:pt x="465" y="207"/>
                    <a:pt x="439" y="163"/>
                    <a:pt x="395" y="143"/>
                  </a:cubicBezTo>
                  <a:cubicBezTo>
                    <a:pt x="402" y="71"/>
                    <a:pt x="362" y="48"/>
                    <a:pt x="345" y="0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" name="Google Shape;172;p13"/>
            <p:cNvSpPr/>
            <p:nvPr/>
          </p:nvSpPr>
          <p:spPr>
            <a:xfrm>
              <a:off x="5750" y="3017"/>
              <a:ext cx="23" cy="43"/>
            </a:xfrm>
            <a:custGeom>
              <a:avLst/>
              <a:gdLst/>
              <a:ahLst/>
              <a:cxnLst/>
              <a:rect l="l" t="t" r="r" b="b"/>
              <a:pathLst>
                <a:path w="114" h="204" extrusionOk="0">
                  <a:moveTo>
                    <a:pt x="49" y="194"/>
                  </a:moveTo>
                  <a:cubicBezTo>
                    <a:pt x="22" y="189"/>
                    <a:pt x="0" y="189"/>
                    <a:pt x="12" y="90"/>
                  </a:cubicBezTo>
                  <a:cubicBezTo>
                    <a:pt x="19" y="37"/>
                    <a:pt x="52" y="30"/>
                    <a:pt x="72" y="0"/>
                  </a:cubicBezTo>
                  <a:cubicBezTo>
                    <a:pt x="85" y="35"/>
                    <a:pt x="113" y="51"/>
                    <a:pt x="109" y="104"/>
                  </a:cubicBezTo>
                  <a:cubicBezTo>
                    <a:pt x="97" y="203"/>
                    <a:pt x="77" y="199"/>
                    <a:pt x="49" y="194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" name="Google Shape;173;p13"/>
            <p:cNvSpPr/>
            <p:nvPr/>
          </p:nvSpPr>
          <p:spPr>
            <a:xfrm>
              <a:off x="5716" y="3053"/>
              <a:ext cx="28" cy="27"/>
            </a:xfrm>
            <a:custGeom>
              <a:avLst/>
              <a:gdLst/>
              <a:ahLst/>
              <a:cxnLst/>
              <a:rect l="l" t="t" r="r" b="b"/>
              <a:pathLst>
                <a:path w="137" h="126" extrusionOk="0">
                  <a:moveTo>
                    <a:pt x="60" y="125"/>
                  </a:moveTo>
                  <a:cubicBezTo>
                    <a:pt x="18" y="125"/>
                    <a:pt x="20" y="96"/>
                    <a:pt x="0" y="81"/>
                  </a:cubicBezTo>
                  <a:cubicBezTo>
                    <a:pt x="20" y="54"/>
                    <a:pt x="18" y="0"/>
                    <a:pt x="60" y="0"/>
                  </a:cubicBezTo>
                  <a:cubicBezTo>
                    <a:pt x="101" y="0"/>
                    <a:pt x="111" y="54"/>
                    <a:pt x="136" y="81"/>
                  </a:cubicBezTo>
                  <a:cubicBezTo>
                    <a:pt x="111" y="96"/>
                    <a:pt x="101" y="125"/>
                    <a:pt x="60" y="125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" name="Google Shape;174;p13"/>
            <p:cNvSpPr/>
            <p:nvPr/>
          </p:nvSpPr>
          <p:spPr>
            <a:xfrm>
              <a:off x="5721" y="3060"/>
              <a:ext cx="16" cy="15"/>
            </a:xfrm>
            <a:custGeom>
              <a:avLst/>
              <a:gdLst/>
              <a:ahLst/>
              <a:cxnLst/>
              <a:rect l="l" t="t" r="r" b="b"/>
              <a:pathLst>
                <a:path w="84" h="77" extrusionOk="0">
                  <a:moveTo>
                    <a:pt x="37" y="76"/>
                  </a:moveTo>
                  <a:cubicBezTo>
                    <a:pt x="11" y="76"/>
                    <a:pt x="12" y="57"/>
                    <a:pt x="0" y="48"/>
                  </a:cubicBezTo>
                  <a:cubicBezTo>
                    <a:pt x="12" y="32"/>
                    <a:pt x="11" y="0"/>
                    <a:pt x="37" y="0"/>
                  </a:cubicBezTo>
                  <a:cubicBezTo>
                    <a:pt x="62" y="0"/>
                    <a:pt x="68" y="32"/>
                    <a:pt x="83" y="48"/>
                  </a:cubicBezTo>
                  <a:cubicBezTo>
                    <a:pt x="68" y="57"/>
                    <a:pt x="62" y="76"/>
                    <a:pt x="37" y="76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" name="Google Shape;175;p13"/>
            <p:cNvSpPr/>
            <p:nvPr/>
          </p:nvSpPr>
          <p:spPr>
            <a:xfrm>
              <a:off x="5712" y="3053"/>
              <a:ext cx="91" cy="82"/>
            </a:xfrm>
            <a:custGeom>
              <a:avLst/>
              <a:gdLst/>
              <a:ahLst/>
              <a:cxnLst/>
              <a:rect l="l" t="t" r="r" b="b"/>
              <a:pathLst>
                <a:path w="422" h="380" extrusionOk="0">
                  <a:moveTo>
                    <a:pt x="275" y="70"/>
                  </a:moveTo>
                  <a:cubicBezTo>
                    <a:pt x="219" y="0"/>
                    <a:pt x="218" y="86"/>
                    <a:pt x="189" y="93"/>
                  </a:cubicBezTo>
                  <a:cubicBezTo>
                    <a:pt x="198" y="96"/>
                    <a:pt x="206" y="99"/>
                    <a:pt x="215" y="102"/>
                  </a:cubicBezTo>
                  <a:cubicBezTo>
                    <a:pt x="200" y="109"/>
                    <a:pt x="184" y="116"/>
                    <a:pt x="169" y="123"/>
                  </a:cubicBezTo>
                  <a:cubicBezTo>
                    <a:pt x="173" y="127"/>
                    <a:pt x="176" y="131"/>
                    <a:pt x="180" y="134"/>
                  </a:cubicBezTo>
                  <a:cubicBezTo>
                    <a:pt x="172" y="134"/>
                    <a:pt x="165" y="134"/>
                    <a:pt x="157" y="134"/>
                  </a:cubicBezTo>
                  <a:cubicBezTo>
                    <a:pt x="162" y="138"/>
                    <a:pt x="166" y="142"/>
                    <a:pt x="171" y="146"/>
                  </a:cubicBezTo>
                  <a:cubicBezTo>
                    <a:pt x="168" y="149"/>
                    <a:pt x="165" y="151"/>
                    <a:pt x="162" y="153"/>
                  </a:cubicBezTo>
                  <a:cubicBezTo>
                    <a:pt x="146" y="143"/>
                    <a:pt x="129" y="139"/>
                    <a:pt x="111" y="139"/>
                  </a:cubicBezTo>
                  <a:cubicBezTo>
                    <a:pt x="51" y="139"/>
                    <a:pt x="0" y="192"/>
                    <a:pt x="0" y="259"/>
                  </a:cubicBezTo>
                  <a:cubicBezTo>
                    <a:pt x="0" y="326"/>
                    <a:pt x="49" y="379"/>
                    <a:pt x="111" y="379"/>
                  </a:cubicBezTo>
                  <a:cubicBezTo>
                    <a:pt x="171" y="379"/>
                    <a:pt x="222" y="326"/>
                    <a:pt x="222" y="259"/>
                  </a:cubicBezTo>
                  <a:cubicBezTo>
                    <a:pt x="222" y="257"/>
                    <a:pt x="222" y="255"/>
                    <a:pt x="222" y="252"/>
                  </a:cubicBezTo>
                  <a:cubicBezTo>
                    <a:pt x="236" y="256"/>
                    <a:pt x="249" y="260"/>
                    <a:pt x="263" y="263"/>
                  </a:cubicBezTo>
                  <a:cubicBezTo>
                    <a:pt x="260" y="253"/>
                    <a:pt x="257" y="242"/>
                    <a:pt x="254" y="231"/>
                  </a:cubicBezTo>
                  <a:cubicBezTo>
                    <a:pt x="270" y="231"/>
                    <a:pt x="286" y="231"/>
                    <a:pt x="302" y="231"/>
                  </a:cubicBezTo>
                  <a:cubicBezTo>
                    <a:pt x="295" y="225"/>
                    <a:pt x="288" y="219"/>
                    <a:pt x="282" y="213"/>
                  </a:cubicBezTo>
                  <a:cubicBezTo>
                    <a:pt x="305" y="196"/>
                    <a:pt x="328" y="178"/>
                    <a:pt x="351" y="160"/>
                  </a:cubicBezTo>
                  <a:cubicBezTo>
                    <a:pt x="337" y="160"/>
                    <a:pt x="323" y="160"/>
                    <a:pt x="309" y="160"/>
                  </a:cubicBezTo>
                  <a:cubicBezTo>
                    <a:pt x="330" y="147"/>
                    <a:pt x="352" y="134"/>
                    <a:pt x="374" y="120"/>
                  </a:cubicBezTo>
                  <a:cubicBezTo>
                    <a:pt x="359" y="120"/>
                    <a:pt x="344" y="120"/>
                    <a:pt x="329" y="120"/>
                  </a:cubicBezTo>
                  <a:cubicBezTo>
                    <a:pt x="354" y="118"/>
                    <a:pt x="421" y="66"/>
                    <a:pt x="379" y="81"/>
                  </a:cubicBezTo>
                  <a:cubicBezTo>
                    <a:pt x="337" y="95"/>
                    <a:pt x="309" y="74"/>
                    <a:pt x="275" y="70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" name="Google Shape;176;p13"/>
            <p:cNvSpPr/>
            <p:nvPr/>
          </p:nvSpPr>
          <p:spPr>
            <a:xfrm>
              <a:off x="5678" y="3100"/>
              <a:ext cx="116" cy="92"/>
            </a:xfrm>
            <a:custGeom>
              <a:avLst/>
              <a:gdLst/>
              <a:ahLst/>
              <a:cxnLst/>
              <a:rect l="l" t="t" r="r" b="b"/>
              <a:pathLst>
                <a:path w="535" h="423" extrusionOk="0">
                  <a:moveTo>
                    <a:pt x="225" y="184"/>
                  </a:moveTo>
                  <a:cubicBezTo>
                    <a:pt x="161" y="172"/>
                    <a:pt x="54" y="196"/>
                    <a:pt x="32" y="147"/>
                  </a:cubicBezTo>
                  <a:cubicBezTo>
                    <a:pt x="0" y="78"/>
                    <a:pt x="195" y="36"/>
                    <a:pt x="245" y="69"/>
                  </a:cubicBezTo>
                  <a:cubicBezTo>
                    <a:pt x="365" y="142"/>
                    <a:pt x="527" y="0"/>
                    <a:pt x="532" y="214"/>
                  </a:cubicBezTo>
                  <a:cubicBezTo>
                    <a:pt x="534" y="267"/>
                    <a:pt x="407" y="422"/>
                    <a:pt x="225" y="184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7" name="Google Shape;177;p13"/>
          <p:cNvGrpSpPr/>
          <p:nvPr/>
        </p:nvGrpSpPr>
        <p:grpSpPr>
          <a:xfrm>
            <a:off x="8189912" y="4770437"/>
            <a:ext cx="446087" cy="536575"/>
            <a:chOff x="5159" y="3005"/>
            <a:chExt cx="281" cy="338"/>
          </a:xfrm>
        </p:grpSpPr>
        <p:sp>
          <p:nvSpPr>
            <p:cNvPr id="178" name="Google Shape;178;p13"/>
            <p:cNvSpPr/>
            <p:nvPr/>
          </p:nvSpPr>
          <p:spPr>
            <a:xfrm>
              <a:off x="5159" y="3236"/>
              <a:ext cx="46" cy="47"/>
            </a:xfrm>
            <a:custGeom>
              <a:avLst/>
              <a:gdLst/>
              <a:ahLst/>
              <a:cxnLst/>
              <a:rect l="l" t="t" r="r" b="b"/>
              <a:pathLst>
                <a:path w="219" h="221" extrusionOk="0">
                  <a:moveTo>
                    <a:pt x="0" y="110"/>
                  </a:moveTo>
                  <a:cubicBezTo>
                    <a:pt x="0" y="129"/>
                    <a:pt x="5" y="149"/>
                    <a:pt x="14" y="165"/>
                  </a:cubicBezTo>
                  <a:cubicBezTo>
                    <a:pt x="24" y="182"/>
                    <a:pt x="38" y="196"/>
                    <a:pt x="55" y="205"/>
                  </a:cubicBezTo>
                  <a:cubicBezTo>
                    <a:pt x="71" y="215"/>
                    <a:pt x="90" y="220"/>
                    <a:pt x="109" y="220"/>
                  </a:cubicBezTo>
                  <a:cubicBezTo>
                    <a:pt x="129" y="220"/>
                    <a:pt x="147" y="215"/>
                    <a:pt x="164" y="205"/>
                  </a:cubicBezTo>
                  <a:cubicBezTo>
                    <a:pt x="181" y="196"/>
                    <a:pt x="194" y="182"/>
                    <a:pt x="203" y="165"/>
                  </a:cubicBezTo>
                  <a:cubicBezTo>
                    <a:pt x="213" y="149"/>
                    <a:pt x="218" y="129"/>
                    <a:pt x="218" y="110"/>
                  </a:cubicBezTo>
                  <a:cubicBezTo>
                    <a:pt x="218" y="91"/>
                    <a:pt x="214" y="72"/>
                    <a:pt x="203" y="55"/>
                  </a:cubicBezTo>
                  <a:cubicBezTo>
                    <a:pt x="194" y="39"/>
                    <a:pt x="181" y="25"/>
                    <a:pt x="164" y="15"/>
                  </a:cubicBezTo>
                  <a:cubicBezTo>
                    <a:pt x="147" y="5"/>
                    <a:pt x="128" y="0"/>
                    <a:pt x="109" y="0"/>
                  </a:cubicBezTo>
                  <a:cubicBezTo>
                    <a:pt x="90" y="0"/>
                    <a:pt x="71" y="5"/>
                    <a:pt x="55" y="15"/>
                  </a:cubicBezTo>
                  <a:cubicBezTo>
                    <a:pt x="38" y="25"/>
                    <a:pt x="24" y="39"/>
                    <a:pt x="14" y="55"/>
                  </a:cubicBezTo>
                  <a:cubicBezTo>
                    <a:pt x="5" y="72"/>
                    <a:pt x="0" y="91"/>
                    <a:pt x="0" y="110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" name="Google Shape;179;p13"/>
            <p:cNvSpPr/>
            <p:nvPr/>
          </p:nvSpPr>
          <p:spPr>
            <a:xfrm>
              <a:off x="5163" y="3231"/>
              <a:ext cx="101" cy="102"/>
            </a:xfrm>
            <a:custGeom>
              <a:avLst/>
              <a:gdLst/>
              <a:ahLst/>
              <a:cxnLst/>
              <a:rect l="l" t="t" r="r" b="b"/>
              <a:pathLst>
                <a:path w="474" h="463" extrusionOk="0">
                  <a:moveTo>
                    <a:pt x="83" y="367"/>
                  </a:moveTo>
                  <a:cubicBezTo>
                    <a:pt x="0" y="85"/>
                    <a:pt x="174" y="122"/>
                    <a:pt x="219" y="0"/>
                  </a:cubicBezTo>
                  <a:cubicBezTo>
                    <a:pt x="284" y="29"/>
                    <a:pt x="349" y="58"/>
                    <a:pt x="413" y="87"/>
                  </a:cubicBezTo>
                  <a:cubicBezTo>
                    <a:pt x="413" y="85"/>
                    <a:pt x="473" y="357"/>
                    <a:pt x="415" y="417"/>
                  </a:cubicBezTo>
                  <a:cubicBezTo>
                    <a:pt x="372" y="462"/>
                    <a:pt x="100" y="424"/>
                    <a:pt x="83" y="367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" name="Google Shape;180;p13"/>
            <p:cNvSpPr/>
            <p:nvPr/>
          </p:nvSpPr>
          <p:spPr>
            <a:xfrm>
              <a:off x="5204" y="3284"/>
              <a:ext cx="47" cy="23"/>
            </a:xfrm>
            <a:custGeom>
              <a:avLst/>
              <a:gdLst/>
              <a:ahLst/>
              <a:cxnLst/>
              <a:rect l="l" t="t" r="r" b="b"/>
              <a:pathLst>
                <a:path w="225" h="111" extrusionOk="0">
                  <a:moveTo>
                    <a:pt x="194" y="56"/>
                  </a:moveTo>
                  <a:cubicBezTo>
                    <a:pt x="178" y="41"/>
                    <a:pt x="158" y="25"/>
                    <a:pt x="136" y="18"/>
                  </a:cubicBezTo>
                  <a:cubicBezTo>
                    <a:pt x="93" y="0"/>
                    <a:pt x="43" y="0"/>
                    <a:pt x="0" y="15"/>
                  </a:cubicBezTo>
                  <a:cubicBezTo>
                    <a:pt x="46" y="15"/>
                    <a:pt x="88" y="18"/>
                    <a:pt x="128" y="36"/>
                  </a:cubicBezTo>
                  <a:cubicBezTo>
                    <a:pt x="148" y="42"/>
                    <a:pt x="166" y="53"/>
                    <a:pt x="183" y="65"/>
                  </a:cubicBezTo>
                  <a:cubicBezTo>
                    <a:pt x="196" y="77"/>
                    <a:pt x="213" y="93"/>
                    <a:pt x="224" y="110"/>
                  </a:cubicBezTo>
                  <a:cubicBezTo>
                    <a:pt x="221" y="91"/>
                    <a:pt x="211" y="71"/>
                    <a:pt x="194" y="56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1" name="Google Shape;181;p13"/>
            <p:cNvSpPr/>
            <p:nvPr/>
          </p:nvSpPr>
          <p:spPr>
            <a:xfrm>
              <a:off x="5243" y="3223"/>
              <a:ext cx="76" cy="120"/>
            </a:xfrm>
            <a:custGeom>
              <a:avLst/>
              <a:gdLst/>
              <a:ahLst/>
              <a:cxnLst/>
              <a:rect l="l" t="t" r="r" b="b"/>
              <a:pathLst>
                <a:path w="358" h="545" extrusionOk="0">
                  <a:moveTo>
                    <a:pt x="65" y="500"/>
                  </a:moveTo>
                  <a:cubicBezTo>
                    <a:pt x="0" y="437"/>
                    <a:pt x="2" y="160"/>
                    <a:pt x="0" y="22"/>
                  </a:cubicBezTo>
                  <a:cubicBezTo>
                    <a:pt x="93" y="14"/>
                    <a:pt x="186" y="7"/>
                    <a:pt x="279" y="0"/>
                  </a:cubicBezTo>
                  <a:cubicBezTo>
                    <a:pt x="281" y="0"/>
                    <a:pt x="357" y="440"/>
                    <a:pt x="303" y="500"/>
                  </a:cubicBezTo>
                  <a:cubicBezTo>
                    <a:pt x="262" y="544"/>
                    <a:pt x="112" y="542"/>
                    <a:pt x="65" y="500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2" name="Google Shape;182;p13"/>
            <p:cNvSpPr/>
            <p:nvPr/>
          </p:nvSpPr>
          <p:spPr>
            <a:xfrm>
              <a:off x="5297" y="3223"/>
              <a:ext cx="76" cy="120"/>
            </a:xfrm>
            <a:custGeom>
              <a:avLst/>
              <a:gdLst/>
              <a:ahLst/>
              <a:cxnLst/>
              <a:rect l="l" t="t" r="r" b="b"/>
              <a:pathLst>
                <a:path w="359" h="546" extrusionOk="0">
                  <a:moveTo>
                    <a:pt x="292" y="500"/>
                  </a:moveTo>
                  <a:cubicBezTo>
                    <a:pt x="358" y="437"/>
                    <a:pt x="355" y="160"/>
                    <a:pt x="358" y="22"/>
                  </a:cubicBezTo>
                  <a:cubicBezTo>
                    <a:pt x="265" y="14"/>
                    <a:pt x="172" y="7"/>
                    <a:pt x="79" y="0"/>
                  </a:cubicBezTo>
                  <a:cubicBezTo>
                    <a:pt x="71" y="167"/>
                    <a:pt x="0" y="440"/>
                    <a:pt x="55" y="500"/>
                  </a:cubicBezTo>
                  <a:cubicBezTo>
                    <a:pt x="96" y="545"/>
                    <a:pt x="246" y="542"/>
                    <a:pt x="292" y="500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" name="Google Shape;183;p13"/>
            <p:cNvSpPr/>
            <p:nvPr/>
          </p:nvSpPr>
          <p:spPr>
            <a:xfrm>
              <a:off x="5307" y="3287"/>
              <a:ext cx="3" cy="46"/>
            </a:xfrm>
            <a:custGeom>
              <a:avLst/>
              <a:gdLst/>
              <a:ahLst/>
              <a:cxnLst/>
              <a:rect l="l" t="t" r="r" b="b"/>
              <a:pathLst>
                <a:path w="23" h="217" extrusionOk="0">
                  <a:moveTo>
                    <a:pt x="22" y="108"/>
                  </a:moveTo>
                  <a:cubicBezTo>
                    <a:pt x="22" y="73"/>
                    <a:pt x="19" y="35"/>
                    <a:pt x="10" y="0"/>
                  </a:cubicBezTo>
                  <a:cubicBezTo>
                    <a:pt x="2" y="35"/>
                    <a:pt x="0" y="73"/>
                    <a:pt x="0" y="108"/>
                  </a:cubicBezTo>
                  <a:cubicBezTo>
                    <a:pt x="2" y="145"/>
                    <a:pt x="2" y="180"/>
                    <a:pt x="10" y="216"/>
                  </a:cubicBezTo>
                  <a:cubicBezTo>
                    <a:pt x="19" y="180"/>
                    <a:pt x="22" y="143"/>
                    <a:pt x="22" y="108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" name="Google Shape;184;p13"/>
            <p:cNvSpPr/>
            <p:nvPr/>
          </p:nvSpPr>
          <p:spPr>
            <a:xfrm>
              <a:off x="5255" y="3218"/>
              <a:ext cx="106" cy="95"/>
            </a:xfrm>
            <a:custGeom>
              <a:avLst/>
              <a:gdLst/>
              <a:ahLst/>
              <a:cxnLst/>
              <a:rect l="l" t="t" r="r" b="b"/>
              <a:pathLst>
                <a:path w="492" h="437" extrusionOk="0">
                  <a:moveTo>
                    <a:pt x="246" y="436"/>
                  </a:moveTo>
                  <a:cubicBezTo>
                    <a:pt x="328" y="359"/>
                    <a:pt x="491" y="318"/>
                    <a:pt x="491" y="205"/>
                  </a:cubicBezTo>
                  <a:cubicBezTo>
                    <a:pt x="491" y="93"/>
                    <a:pt x="383" y="0"/>
                    <a:pt x="246" y="0"/>
                  </a:cubicBezTo>
                  <a:cubicBezTo>
                    <a:pt x="109" y="0"/>
                    <a:pt x="0" y="93"/>
                    <a:pt x="0" y="205"/>
                  </a:cubicBezTo>
                  <a:cubicBezTo>
                    <a:pt x="0" y="318"/>
                    <a:pt x="164" y="359"/>
                    <a:pt x="246" y="436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" name="Google Shape;185;p13"/>
            <p:cNvSpPr/>
            <p:nvPr/>
          </p:nvSpPr>
          <p:spPr>
            <a:xfrm>
              <a:off x="5177" y="3005"/>
              <a:ext cx="88" cy="147"/>
            </a:xfrm>
            <a:custGeom>
              <a:avLst/>
              <a:gdLst/>
              <a:ahLst/>
              <a:cxnLst/>
              <a:rect l="l" t="t" r="r" b="b"/>
              <a:pathLst>
                <a:path w="413" h="666" extrusionOk="0">
                  <a:moveTo>
                    <a:pt x="379" y="295"/>
                  </a:moveTo>
                  <a:cubicBezTo>
                    <a:pt x="393" y="557"/>
                    <a:pt x="401" y="518"/>
                    <a:pt x="412" y="630"/>
                  </a:cubicBezTo>
                  <a:cubicBezTo>
                    <a:pt x="361" y="642"/>
                    <a:pt x="310" y="653"/>
                    <a:pt x="259" y="665"/>
                  </a:cubicBezTo>
                  <a:cubicBezTo>
                    <a:pt x="196" y="565"/>
                    <a:pt x="267" y="640"/>
                    <a:pt x="71" y="365"/>
                  </a:cubicBezTo>
                  <a:cubicBezTo>
                    <a:pt x="0" y="262"/>
                    <a:pt x="76" y="22"/>
                    <a:pt x="120" y="7"/>
                  </a:cubicBezTo>
                  <a:cubicBezTo>
                    <a:pt x="148" y="0"/>
                    <a:pt x="374" y="159"/>
                    <a:pt x="379" y="295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" name="Google Shape;186;p13"/>
            <p:cNvSpPr/>
            <p:nvPr/>
          </p:nvSpPr>
          <p:spPr>
            <a:xfrm>
              <a:off x="5199" y="3035"/>
              <a:ext cx="60" cy="116"/>
            </a:xfrm>
            <a:custGeom>
              <a:avLst/>
              <a:gdLst/>
              <a:ahLst/>
              <a:cxnLst/>
              <a:rect l="l" t="t" r="r" b="b"/>
              <a:pathLst>
                <a:path w="288" h="528" extrusionOk="0">
                  <a:moveTo>
                    <a:pt x="219" y="178"/>
                  </a:moveTo>
                  <a:cubicBezTo>
                    <a:pt x="271" y="433"/>
                    <a:pt x="265" y="396"/>
                    <a:pt x="287" y="506"/>
                  </a:cubicBezTo>
                  <a:cubicBezTo>
                    <a:pt x="254" y="513"/>
                    <a:pt x="220" y="520"/>
                    <a:pt x="186" y="527"/>
                  </a:cubicBezTo>
                  <a:cubicBezTo>
                    <a:pt x="137" y="424"/>
                    <a:pt x="186" y="510"/>
                    <a:pt x="39" y="217"/>
                  </a:cubicBezTo>
                  <a:cubicBezTo>
                    <a:pt x="0" y="143"/>
                    <a:pt x="23" y="21"/>
                    <a:pt x="63" y="8"/>
                  </a:cubicBezTo>
                  <a:cubicBezTo>
                    <a:pt x="91" y="0"/>
                    <a:pt x="198" y="73"/>
                    <a:pt x="219" y="178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" name="Google Shape;187;p13"/>
            <p:cNvSpPr/>
            <p:nvPr/>
          </p:nvSpPr>
          <p:spPr>
            <a:xfrm>
              <a:off x="5350" y="3005"/>
              <a:ext cx="88" cy="147"/>
            </a:xfrm>
            <a:custGeom>
              <a:avLst/>
              <a:gdLst/>
              <a:ahLst/>
              <a:cxnLst/>
              <a:rect l="l" t="t" r="r" b="b"/>
              <a:pathLst>
                <a:path w="416" h="666" extrusionOk="0">
                  <a:moveTo>
                    <a:pt x="33" y="295"/>
                  </a:moveTo>
                  <a:cubicBezTo>
                    <a:pt x="20" y="557"/>
                    <a:pt x="11" y="518"/>
                    <a:pt x="0" y="630"/>
                  </a:cubicBezTo>
                  <a:cubicBezTo>
                    <a:pt x="51" y="642"/>
                    <a:pt x="103" y="653"/>
                    <a:pt x="154" y="665"/>
                  </a:cubicBezTo>
                  <a:cubicBezTo>
                    <a:pt x="216" y="565"/>
                    <a:pt x="146" y="640"/>
                    <a:pt x="342" y="365"/>
                  </a:cubicBezTo>
                  <a:cubicBezTo>
                    <a:pt x="415" y="262"/>
                    <a:pt x="337" y="22"/>
                    <a:pt x="292" y="7"/>
                  </a:cubicBezTo>
                  <a:cubicBezTo>
                    <a:pt x="265" y="0"/>
                    <a:pt x="38" y="159"/>
                    <a:pt x="33" y="295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" name="Google Shape;188;p13"/>
            <p:cNvSpPr/>
            <p:nvPr/>
          </p:nvSpPr>
          <p:spPr>
            <a:xfrm>
              <a:off x="5357" y="3035"/>
              <a:ext cx="60" cy="116"/>
            </a:xfrm>
            <a:custGeom>
              <a:avLst/>
              <a:gdLst/>
              <a:ahLst/>
              <a:cxnLst/>
              <a:rect l="l" t="t" r="r" b="b"/>
              <a:pathLst>
                <a:path w="287" h="531" extrusionOk="0">
                  <a:moveTo>
                    <a:pt x="68" y="178"/>
                  </a:moveTo>
                  <a:cubicBezTo>
                    <a:pt x="15" y="433"/>
                    <a:pt x="23" y="396"/>
                    <a:pt x="0" y="506"/>
                  </a:cubicBezTo>
                  <a:cubicBezTo>
                    <a:pt x="33" y="514"/>
                    <a:pt x="65" y="522"/>
                    <a:pt x="98" y="530"/>
                  </a:cubicBezTo>
                  <a:cubicBezTo>
                    <a:pt x="148" y="427"/>
                    <a:pt x="98" y="512"/>
                    <a:pt x="248" y="220"/>
                  </a:cubicBezTo>
                  <a:cubicBezTo>
                    <a:pt x="286" y="143"/>
                    <a:pt x="267" y="21"/>
                    <a:pt x="223" y="8"/>
                  </a:cubicBezTo>
                  <a:cubicBezTo>
                    <a:pt x="196" y="0"/>
                    <a:pt x="90" y="73"/>
                    <a:pt x="68" y="178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" name="Google Shape;189;p13"/>
            <p:cNvSpPr/>
            <p:nvPr/>
          </p:nvSpPr>
          <p:spPr>
            <a:xfrm>
              <a:off x="5176" y="3096"/>
              <a:ext cx="264" cy="177"/>
            </a:xfrm>
            <a:custGeom>
              <a:avLst/>
              <a:gdLst/>
              <a:ahLst/>
              <a:cxnLst/>
              <a:rect l="l" t="t" r="r" b="b"/>
              <a:pathLst>
                <a:path w="1218" h="803" extrusionOk="0">
                  <a:moveTo>
                    <a:pt x="608" y="0"/>
                  </a:moveTo>
                  <a:cubicBezTo>
                    <a:pt x="332" y="0"/>
                    <a:pt x="207" y="108"/>
                    <a:pt x="207" y="258"/>
                  </a:cubicBezTo>
                  <a:cubicBezTo>
                    <a:pt x="207" y="383"/>
                    <a:pt x="0" y="568"/>
                    <a:pt x="185" y="690"/>
                  </a:cubicBezTo>
                  <a:cubicBezTo>
                    <a:pt x="275" y="751"/>
                    <a:pt x="428" y="802"/>
                    <a:pt x="608" y="802"/>
                  </a:cubicBezTo>
                  <a:cubicBezTo>
                    <a:pt x="788" y="802"/>
                    <a:pt x="941" y="751"/>
                    <a:pt x="1031" y="690"/>
                  </a:cubicBezTo>
                  <a:cubicBezTo>
                    <a:pt x="1217" y="565"/>
                    <a:pt x="1010" y="383"/>
                    <a:pt x="1010" y="258"/>
                  </a:cubicBezTo>
                  <a:cubicBezTo>
                    <a:pt x="1010" y="108"/>
                    <a:pt x="887" y="0"/>
                    <a:pt x="608" y="0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" name="Google Shape;190;p13"/>
            <p:cNvSpPr/>
            <p:nvPr/>
          </p:nvSpPr>
          <p:spPr>
            <a:xfrm>
              <a:off x="5205" y="3119"/>
              <a:ext cx="207" cy="149"/>
            </a:xfrm>
            <a:custGeom>
              <a:avLst/>
              <a:gdLst/>
              <a:ahLst/>
              <a:cxnLst/>
              <a:rect l="l" t="t" r="r" b="b"/>
              <a:pathLst>
                <a:path w="957" h="673" extrusionOk="0">
                  <a:moveTo>
                    <a:pt x="440" y="29"/>
                  </a:moveTo>
                  <a:cubicBezTo>
                    <a:pt x="464" y="0"/>
                    <a:pt x="486" y="0"/>
                    <a:pt x="511" y="29"/>
                  </a:cubicBezTo>
                  <a:cubicBezTo>
                    <a:pt x="568" y="97"/>
                    <a:pt x="659" y="242"/>
                    <a:pt x="664" y="362"/>
                  </a:cubicBezTo>
                  <a:cubicBezTo>
                    <a:pt x="767" y="349"/>
                    <a:pt x="885" y="354"/>
                    <a:pt x="909" y="404"/>
                  </a:cubicBezTo>
                  <a:cubicBezTo>
                    <a:pt x="956" y="504"/>
                    <a:pt x="737" y="672"/>
                    <a:pt x="478" y="672"/>
                  </a:cubicBezTo>
                  <a:cubicBezTo>
                    <a:pt x="216" y="672"/>
                    <a:pt x="0" y="504"/>
                    <a:pt x="46" y="404"/>
                  </a:cubicBezTo>
                  <a:cubicBezTo>
                    <a:pt x="66" y="354"/>
                    <a:pt x="186" y="349"/>
                    <a:pt x="287" y="362"/>
                  </a:cubicBezTo>
                  <a:cubicBezTo>
                    <a:pt x="292" y="242"/>
                    <a:pt x="382" y="97"/>
                    <a:pt x="440" y="29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" name="Google Shape;191;p13"/>
            <p:cNvSpPr/>
            <p:nvPr/>
          </p:nvSpPr>
          <p:spPr>
            <a:xfrm>
              <a:off x="5261" y="3227"/>
              <a:ext cx="93" cy="29"/>
            </a:xfrm>
            <a:custGeom>
              <a:avLst/>
              <a:gdLst/>
              <a:ahLst/>
              <a:cxnLst/>
              <a:rect l="l" t="t" r="r" b="b"/>
              <a:pathLst>
                <a:path w="438" h="139" extrusionOk="0">
                  <a:moveTo>
                    <a:pt x="95" y="50"/>
                  </a:moveTo>
                  <a:cubicBezTo>
                    <a:pt x="125" y="53"/>
                    <a:pt x="158" y="45"/>
                    <a:pt x="183" y="30"/>
                  </a:cubicBezTo>
                  <a:cubicBezTo>
                    <a:pt x="196" y="23"/>
                    <a:pt x="208" y="12"/>
                    <a:pt x="218" y="0"/>
                  </a:cubicBezTo>
                  <a:cubicBezTo>
                    <a:pt x="226" y="12"/>
                    <a:pt x="240" y="23"/>
                    <a:pt x="254" y="30"/>
                  </a:cubicBezTo>
                  <a:cubicBezTo>
                    <a:pt x="281" y="45"/>
                    <a:pt x="311" y="53"/>
                    <a:pt x="341" y="50"/>
                  </a:cubicBezTo>
                  <a:cubicBezTo>
                    <a:pt x="371" y="50"/>
                    <a:pt x="402" y="40"/>
                    <a:pt x="423" y="23"/>
                  </a:cubicBezTo>
                  <a:cubicBezTo>
                    <a:pt x="437" y="12"/>
                    <a:pt x="365" y="138"/>
                    <a:pt x="218" y="138"/>
                  </a:cubicBezTo>
                  <a:cubicBezTo>
                    <a:pt x="71" y="138"/>
                    <a:pt x="0" y="12"/>
                    <a:pt x="14" y="23"/>
                  </a:cubicBezTo>
                  <a:cubicBezTo>
                    <a:pt x="35" y="38"/>
                    <a:pt x="65" y="47"/>
                    <a:pt x="95" y="50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" name="Google Shape;192;p13"/>
            <p:cNvSpPr/>
            <p:nvPr/>
          </p:nvSpPr>
          <p:spPr>
            <a:xfrm>
              <a:off x="5229" y="3137"/>
              <a:ext cx="56" cy="68"/>
            </a:xfrm>
            <a:custGeom>
              <a:avLst/>
              <a:gdLst/>
              <a:ahLst/>
              <a:cxnLst/>
              <a:rect l="l" t="t" r="r" b="b"/>
              <a:pathLst>
                <a:path w="268" h="314" extrusionOk="0">
                  <a:moveTo>
                    <a:pt x="172" y="30"/>
                  </a:moveTo>
                  <a:cubicBezTo>
                    <a:pt x="89" y="0"/>
                    <a:pt x="35" y="73"/>
                    <a:pt x="21" y="112"/>
                  </a:cubicBezTo>
                  <a:cubicBezTo>
                    <a:pt x="0" y="172"/>
                    <a:pt x="26" y="240"/>
                    <a:pt x="35" y="255"/>
                  </a:cubicBezTo>
                  <a:cubicBezTo>
                    <a:pt x="41" y="265"/>
                    <a:pt x="101" y="313"/>
                    <a:pt x="234" y="267"/>
                  </a:cubicBezTo>
                  <a:cubicBezTo>
                    <a:pt x="232" y="267"/>
                    <a:pt x="267" y="200"/>
                    <a:pt x="250" y="137"/>
                  </a:cubicBezTo>
                  <a:cubicBezTo>
                    <a:pt x="224" y="101"/>
                    <a:pt x="242" y="55"/>
                    <a:pt x="172" y="30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" name="Google Shape;193;p13"/>
            <p:cNvSpPr/>
            <p:nvPr/>
          </p:nvSpPr>
          <p:spPr>
            <a:xfrm>
              <a:off x="5228" y="3139"/>
              <a:ext cx="54" cy="63"/>
            </a:xfrm>
            <a:custGeom>
              <a:avLst/>
              <a:gdLst/>
              <a:ahLst/>
              <a:cxnLst/>
              <a:rect l="l" t="t" r="r" b="b"/>
              <a:pathLst>
                <a:path w="257" h="291" extrusionOk="0">
                  <a:moveTo>
                    <a:pt x="226" y="50"/>
                  </a:moveTo>
                  <a:cubicBezTo>
                    <a:pt x="216" y="37"/>
                    <a:pt x="204" y="27"/>
                    <a:pt x="191" y="19"/>
                  </a:cubicBezTo>
                  <a:cubicBezTo>
                    <a:pt x="185" y="15"/>
                    <a:pt x="178" y="12"/>
                    <a:pt x="169" y="10"/>
                  </a:cubicBezTo>
                  <a:cubicBezTo>
                    <a:pt x="161" y="7"/>
                    <a:pt x="153" y="5"/>
                    <a:pt x="145" y="5"/>
                  </a:cubicBezTo>
                  <a:cubicBezTo>
                    <a:pt x="112" y="0"/>
                    <a:pt x="78" y="15"/>
                    <a:pt x="57" y="35"/>
                  </a:cubicBezTo>
                  <a:cubicBezTo>
                    <a:pt x="35" y="54"/>
                    <a:pt x="17" y="82"/>
                    <a:pt x="8" y="112"/>
                  </a:cubicBezTo>
                  <a:cubicBezTo>
                    <a:pt x="0" y="142"/>
                    <a:pt x="2" y="174"/>
                    <a:pt x="10" y="205"/>
                  </a:cubicBezTo>
                  <a:cubicBezTo>
                    <a:pt x="13" y="220"/>
                    <a:pt x="19" y="235"/>
                    <a:pt x="27" y="247"/>
                  </a:cubicBezTo>
                  <a:cubicBezTo>
                    <a:pt x="28" y="249"/>
                    <a:pt x="29" y="250"/>
                    <a:pt x="30" y="252"/>
                  </a:cubicBezTo>
                  <a:cubicBezTo>
                    <a:pt x="30" y="254"/>
                    <a:pt x="30" y="257"/>
                    <a:pt x="30" y="259"/>
                  </a:cubicBezTo>
                  <a:cubicBezTo>
                    <a:pt x="31" y="260"/>
                    <a:pt x="31" y="261"/>
                    <a:pt x="32" y="262"/>
                  </a:cubicBezTo>
                  <a:cubicBezTo>
                    <a:pt x="35" y="265"/>
                    <a:pt x="38" y="267"/>
                    <a:pt x="43" y="270"/>
                  </a:cubicBezTo>
                  <a:cubicBezTo>
                    <a:pt x="52" y="275"/>
                    <a:pt x="57" y="277"/>
                    <a:pt x="65" y="279"/>
                  </a:cubicBezTo>
                  <a:cubicBezTo>
                    <a:pt x="95" y="290"/>
                    <a:pt x="125" y="290"/>
                    <a:pt x="155" y="287"/>
                  </a:cubicBezTo>
                  <a:cubicBezTo>
                    <a:pt x="185" y="282"/>
                    <a:pt x="213" y="275"/>
                    <a:pt x="240" y="262"/>
                  </a:cubicBezTo>
                  <a:cubicBezTo>
                    <a:pt x="213" y="267"/>
                    <a:pt x="182" y="275"/>
                    <a:pt x="155" y="275"/>
                  </a:cubicBezTo>
                  <a:cubicBezTo>
                    <a:pt x="128" y="275"/>
                    <a:pt x="98" y="273"/>
                    <a:pt x="73" y="262"/>
                  </a:cubicBezTo>
                  <a:cubicBezTo>
                    <a:pt x="68" y="259"/>
                    <a:pt x="62" y="258"/>
                    <a:pt x="57" y="252"/>
                  </a:cubicBezTo>
                  <a:cubicBezTo>
                    <a:pt x="55" y="250"/>
                    <a:pt x="52" y="250"/>
                    <a:pt x="52" y="247"/>
                  </a:cubicBezTo>
                  <a:cubicBezTo>
                    <a:pt x="51" y="246"/>
                    <a:pt x="50" y="244"/>
                    <a:pt x="49" y="242"/>
                  </a:cubicBezTo>
                  <a:cubicBezTo>
                    <a:pt x="43" y="230"/>
                    <a:pt x="40" y="217"/>
                    <a:pt x="35" y="205"/>
                  </a:cubicBezTo>
                  <a:cubicBezTo>
                    <a:pt x="30" y="177"/>
                    <a:pt x="27" y="150"/>
                    <a:pt x="35" y="124"/>
                  </a:cubicBezTo>
                  <a:cubicBezTo>
                    <a:pt x="40" y="100"/>
                    <a:pt x="57" y="77"/>
                    <a:pt x="76" y="60"/>
                  </a:cubicBezTo>
                  <a:cubicBezTo>
                    <a:pt x="95" y="42"/>
                    <a:pt x="120" y="30"/>
                    <a:pt x="145" y="33"/>
                  </a:cubicBezTo>
                  <a:cubicBezTo>
                    <a:pt x="150" y="33"/>
                    <a:pt x="157" y="32"/>
                    <a:pt x="163" y="35"/>
                  </a:cubicBezTo>
                  <a:cubicBezTo>
                    <a:pt x="169" y="37"/>
                    <a:pt x="178" y="37"/>
                    <a:pt x="183" y="40"/>
                  </a:cubicBezTo>
                  <a:cubicBezTo>
                    <a:pt x="196" y="45"/>
                    <a:pt x="208" y="52"/>
                    <a:pt x="216" y="62"/>
                  </a:cubicBezTo>
                  <a:cubicBezTo>
                    <a:pt x="234" y="77"/>
                    <a:pt x="248" y="103"/>
                    <a:pt x="256" y="132"/>
                  </a:cubicBezTo>
                  <a:cubicBezTo>
                    <a:pt x="256" y="103"/>
                    <a:pt x="246" y="75"/>
                    <a:pt x="226" y="50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" name="Google Shape;194;p13"/>
            <p:cNvSpPr/>
            <p:nvPr/>
          </p:nvSpPr>
          <p:spPr>
            <a:xfrm>
              <a:off x="5245" y="3157"/>
              <a:ext cx="28" cy="34"/>
            </a:xfrm>
            <a:custGeom>
              <a:avLst/>
              <a:gdLst/>
              <a:ahLst/>
              <a:cxnLst/>
              <a:rect l="l" t="t" r="r" b="b"/>
              <a:pathLst>
                <a:path w="143" h="161" extrusionOk="0">
                  <a:moveTo>
                    <a:pt x="0" y="80"/>
                  </a:moveTo>
                  <a:cubicBezTo>
                    <a:pt x="0" y="94"/>
                    <a:pt x="3" y="108"/>
                    <a:pt x="9" y="120"/>
                  </a:cubicBezTo>
                  <a:cubicBezTo>
                    <a:pt x="15" y="132"/>
                    <a:pt x="24" y="142"/>
                    <a:pt x="35" y="149"/>
                  </a:cubicBezTo>
                  <a:cubicBezTo>
                    <a:pt x="46" y="156"/>
                    <a:pt x="59" y="160"/>
                    <a:pt x="71" y="160"/>
                  </a:cubicBezTo>
                  <a:cubicBezTo>
                    <a:pt x="84" y="160"/>
                    <a:pt x="96" y="156"/>
                    <a:pt x="106" y="149"/>
                  </a:cubicBezTo>
                  <a:cubicBezTo>
                    <a:pt x="117" y="142"/>
                    <a:pt x="126" y="132"/>
                    <a:pt x="132" y="120"/>
                  </a:cubicBezTo>
                  <a:cubicBezTo>
                    <a:pt x="138" y="108"/>
                    <a:pt x="142" y="94"/>
                    <a:pt x="142" y="80"/>
                  </a:cubicBezTo>
                  <a:cubicBezTo>
                    <a:pt x="142" y="66"/>
                    <a:pt x="138" y="52"/>
                    <a:pt x="132" y="40"/>
                  </a:cubicBezTo>
                  <a:cubicBezTo>
                    <a:pt x="126" y="27"/>
                    <a:pt x="117" y="17"/>
                    <a:pt x="106" y="10"/>
                  </a:cubicBezTo>
                  <a:cubicBezTo>
                    <a:pt x="96" y="3"/>
                    <a:pt x="84" y="0"/>
                    <a:pt x="71" y="0"/>
                  </a:cubicBezTo>
                  <a:cubicBezTo>
                    <a:pt x="59" y="0"/>
                    <a:pt x="46" y="3"/>
                    <a:pt x="35" y="10"/>
                  </a:cubicBezTo>
                  <a:cubicBezTo>
                    <a:pt x="24" y="17"/>
                    <a:pt x="15" y="27"/>
                    <a:pt x="9" y="40"/>
                  </a:cubicBezTo>
                  <a:cubicBezTo>
                    <a:pt x="3" y="52"/>
                    <a:pt x="0" y="66"/>
                    <a:pt x="0" y="80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" name="Google Shape;195;p13"/>
            <p:cNvSpPr/>
            <p:nvPr/>
          </p:nvSpPr>
          <p:spPr>
            <a:xfrm>
              <a:off x="5331" y="3137"/>
              <a:ext cx="56" cy="68"/>
            </a:xfrm>
            <a:custGeom>
              <a:avLst/>
              <a:gdLst/>
              <a:ahLst/>
              <a:cxnLst/>
              <a:rect l="l" t="t" r="r" b="b"/>
              <a:pathLst>
                <a:path w="266" h="314" extrusionOk="0">
                  <a:moveTo>
                    <a:pt x="93" y="30"/>
                  </a:moveTo>
                  <a:cubicBezTo>
                    <a:pt x="174" y="0"/>
                    <a:pt x="229" y="73"/>
                    <a:pt x="243" y="112"/>
                  </a:cubicBezTo>
                  <a:cubicBezTo>
                    <a:pt x="265" y="172"/>
                    <a:pt x="237" y="240"/>
                    <a:pt x="229" y="255"/>
                  </a:cubicBezTo>
                  <a:cubicBezTo>
                    <a:pt x="224" y="265"/>
                    <a:pt x="164" y="313"/>
                    <a:pt x="30" y="267"/>
                  </a:cubicBezTo>
                  <a:cubicBezTo>
                    <a:pt x="33" y="267"/>
                    <a:pt x="0" y="200"/>
                    <a:pt x="13" y="137"/>
                  </a:cubicBezTo>
                  <a:cubicBezTo>
                    <a:pt x="40" y="101"/>
                    <a:pt x="21" y="55"/>
                    <a:pt x="93" y="30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" name="Google Shape;196;p13"/>
            <p:cNvSpPr/>
            <p:nvPr/>
          </p:nvSpPr>
          <p:spPr>
            <a:xfrm>
              <a:off x="5334" y="3139"/>
              <a:ext cx="55" cy="63"/>
            </a:xfrm>
            <a:custGeom>
              <a:avLst/>
              <a:gdLst/>
              <a:ahLst/>
              <a:cxnLst/>
              <a:rect l="l" t="t" r="r" b="b"/>
              <a:pathLst>
                <a:path w="258" h="289" extrusionOk="0">
                  <a:moveTo>
                    <a:pt x="41" y="58"/>
                  </a:moveTo>
                  <a:cubicBezTo>
                    <a:pt x="53" y="47"/>
                    <a:pt x="63" y="40"/>
                    <a:pt x="74" y="35"/>
                  </a:cubicBezTo>
                  <a:cubicBezTo>
                    <a:pt x="79" y="32"/>
                    <a:pt x="88" y="30"/>
                    <a:pt x="93" y="30"/>
                  </a:cubicBezTo>
                  <a:cubicBezTo>
                    <a:pt x="99" y="28"/>
                    <a:pt x="107" y="28"/>
                    <a:pt x="113" y="28"/>
                  </a:cubicBezTo>
                  <a:cubicBezTo>
                    <a:pt x="137" y="28"/>
                    <a:pt x="164" y="38"/>
                    <a:pt x="181" y="55"/>
                  </a:cubicBezTo>
                  <a:cubicBezTo>
                    <a:pt x="199" y="73"/>
                    <a:pt x="216" y="98"/>
                    <a:pt x="222" y="120"/>
                  </a:cubicBezTo>
                  <a:cubicBezTo>
                    <a:pt x="227" y="145"/>
                    <a:pt x="227" y="172"/>
                    <a:pt x="222" y="200"/>
                  </a:cubicBezTo>
                  <a:cubicBezTo>
                    <a:pt x="219" y="213"/>
                    <a:pt x="214" y="228"/>
                    <a:pt x="208" y="237"/>
                  </a:cubicBezTo>
                  <a:cubicBezTo>
                    <a:pt x="207" y="239"/>
                    <a:pt x="206" y="241"/>
                    <a:pt x="205" y="242"/>
                  </a:cubicBezTo>
                  <a:cubicBezTo>
                    <a:pt x="202" y="245"/>
                    <a:pt x="199" y="245"/>
                    <a:pt x="199" y="248"/>
                  </a:cubicBezTo>
                  <a:cubicBezTo>
                    <a:pt x="194" y="250"/>
                    <a:pt x="189" y="255"/>
                    <a:pt x="184" y="257"/>
                  </a:cubicBezTo>
                  <a:cubicBezTo>
                    <a:pt x="159" y="268"/>
                    <a:pt x="131" y="272"/>
                    <a:pt x="101" y="270"/>
                  </a:cubicBezTo>
                  <a:cubicBezTo>
                    <a:pt x="74" y="270"/>
                    <a:pt x="44" y="265"/>
                    <a:pt x="17" y="257"/>
                  </a:cubicBezTo>
                  <a:cubicBezTo>
                    <a:pt x="44" y="270"/>
                    <a:pt x="71" y="278"/>
                    <a:pt x="101" y="283"/>
                  </a:cubicBezTo>
                  <a:cubicBezTo>
                    <a:pt x="131" y="288"/>
                    <a:pt x="161" y="285"/>
                    <a:pt x="192" y="275"/>
                  </a:cubicBezTo>
                  <a:cubicBezTo>
                    <a:pt x="199" y="272"/>
                    <a:pt x="205" y="270"/>
                    <a:pt x="214" y="265"/>
                  </a:cubicBezTo>
                  <a:cubicBezTo>
                    <a:pt x="216" y="263"/>
                    <a:pt x="222" y="260"/>
                    <a:pt x="224" y="257"/>
                  </a:cubicBezTo>
                  <a:cubicBezTo>
                    <a:pt x="225" y="257"/>
                    <a:pt x="226" y="256"/>
                    <a:pt x="227" y="255"/>
                  </a:cubicBezTo>
                  <a:cubicBezTo>
                    <a:pt x="228" y="254"/>
                    <a:pt x="229" y="253"/>
                    <a:pt x="230" y="253"/>
                  </a:cubicBezTo>
                  <a:cubicBezTo>
                    <a:pt x="230" y="252"/>
                    <a:pt x="230" y="251"/>
                    <a:pt x="230" y="250"/>
                  </a:cubicBezTo>
                  <a:cubicBezTo>
                    <a:pt x="231" y="249"/>
                    <a:pt x="232" y="248"/>
                    <a:pt x="232" y="248"/>
                  </a:cubicBezTo>
                  <a:cubicBezTo>
                    <a:pt x="237" y="233"/>
                    <a:pt x="244" y="220"/>
                    <a:pt x="249" y="205"/>
                  </a:cubicBezTo>
                  <a:cubicBezTo>
                    <a:pt x="257" y="175"/>
                    <a:pt x="257" y="145"/>
                    <a:pt x="252" y="113"/>
                  </a:cubicBezTo>
                  <a:cubicBezTo>
                    <a:pt x="244" y="82"/>
                    <a:pt x="224" y="55"/>
                    <a:pt x="202" y="35"/>
                  </a:cubicBezTo>
                  <a:cubicBezTo>
                    <a:pt x="178" y="15"/>
                    <a:pt x="148" y="0"/>
                    <a:pt x="115" y="5"/>
                  </a:cubicBezTo>
                  <a:cubicBezTo>
                    <a:pt x="107" y="5"/>
                    <a:pt x="99" y="8"/>
                    <a:pt x="91" y="10"/>
                  </a:cubicBezTo>
                  <a:cubicBezTo>
                    <a:pt x="83" y="12"/>
                    <a:pt x="76" y="15"/>
                    <a:pt x="69" y="20"/>
                  </a:cubicBezTo>
                  <a:cubicBezTo>
                    <a:pt x="55" y="28"/>
                    <a:pt x="44" y="38"/>
                    <a:pt x="33" y="50"/>
                  </a:cubicBezTo>
                  <a:cubicBezTo>
                    <a:pt x="14" y="70"/>
                    <a:pt x="3" y="100"/>
                    <a:pt x="0" y="130"/>
                  </a:cubicBezTo>
                  <a:cubicBezTo>
                    <a:pt x="8" y="102"/>
                    <a:pt x="20" y="75"/>
                    <a:pt x="41" y="58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" name="Google Shape;197;p13"/>
            <p:cNvSpPr/>
            <p:nvPr/>
          </p:nvSpPr>
          <p:spPr>
            <a:xfrm>
              <a:off x="5342" y="3157"/>
              <a:ext cx="28" cy="34"/>
            </a:xfrm>
            <a:custGeom>
              <a:avLst/>
              <a:gdLst/>
              <a:ahLst/>
              <a:cxnLst/>
              <a:rect l="l" t="t" r="r" b="b"/>
              <a:pathLst>
                <a:path w="142" h="161" extrusionOk="0">
                  <a:moveTo>
                    <a:pt x="0" y="80"/>
                  </a:moveTo>
                  <a:cubicBezTo>
                    <a:pt x="0" y="94"/>
                    <a:pt x="3" y="108"/>
                    <a:pt x="9" y="120"/>
                  </a:cubicBezTo>
                  <a:cubicBezTo>
                    <a:pt x="15" y="132"/>
                    <a:pt x="24" y="142"/>
                    <a:pt x="35" y="149"/>
                  </a:cubicBezTo>
                  <a:cubicBezTo>
                    <a:pt x="46" y="156"/>
                    <a:pt x="58" y="160"/>
                    <a:pt x="71" y="160"/>
                  </a:cubicBezTo>
                  <a:cubicBezTo>
                    <a:pt x="84" y="160"/>
                    <a:pt x="95" y="156"/>
                    <a:pt x="106" y="149"/>
                  </a:cubicBezTo>
                  <a:cubicBezTo>
                    <a:pt x="117" y="142"/>
                    <a:pt x="126" y="132"/>
                    <a:pt x="132" y="120"/>
                  </a:cubicBezTo>
                  <a:cubicBezTo>
                    <a:pt x="138" y="108"/>
                    <a:pt x="141" y="94"/>
                    <a:pt x="141" y="80"/>
                  </a:cubicBezTo>
                  <a:cubicBezTo>
                    <a:pt x="141" y="66"/>
                    <a:pt x="138" y="52"/>
                    <a:pt x="132" y="40"/>
                  </a:cubicBezTo>
                  <a:cubicBezTo>
                    <a:pt x="126" y="27"/>
                    <a:pt x="117" y="17"/>
                    <a:pt x="106" y="10"/>
                  </a:cubicBezTo>
                  <a:cubicBezTo>
                    <a:pt x="95" y="3"/>
                    <a:pt x="84" y="0"/>
                    <a:pt x="71" y="0"/>
                  </a:cubicBezTo>
                  <a:cubicBezTo>
                    <a:pt x="58" y="0"/>
                    <a:pt x="46" y="3"/>
                    <a:pt x="35" y="10"/>
                  </a:cubicBezTo>
                  <a:cubicBezTo>
                    <a:pt x="24" y="17"/>
                    <a:pt x="15" y="27"/>
                    <a:pt x="9" y="40"/>
                  </a:cubicBezTo>
                  <a:cubicBezTo>
                    <a:pt x="3" y="52"/>
                    <a:pt x="0" y="66"/>
                    <a:pt x="0" y="80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" name="Google Shape;198;p13"/>
            <p:cNvSpPr/>
            <p:nvPr/>
          </p:nvSpPr>
          <p:spPr>
            <a:xfrm>
              <a:off x="5294" y="3220"/>
              <a:ext cx="30" cy="23"/>
            </a:xfrm>
            <a:custGeom>
              <a:avLst/>
              <a:gdLst/>
              <a:ahLst/>
              <a:cxnLst/>
              <a:rect l="l" t="t" r="r" b="b"/>
              <a:pathLst>
                <a:path w="146" h="111" extrusionOk="0">
                  <a:moveTo>
                    <a:pt x="145" y="0"/>
                  </a:moveTo>
                  <a:cubicBezTo>
                    <a:pt x="96" y="0"/>
                    <a:pt x="48" y="0"/>
                    <a:pt x="0" y="0"/>
                  </a:cubicBezTo>
                  <a:cubicBezTo>
                    <a:pt x="0" y="37"/>
                    <a:pt x="0" y="73"/>
                    <a:pt x="0" y="110"/>
                  </a:cubicBezTo>
                  <a:cubicBezTo>
                    <a:pt x="48" y="110"/>
                    <a:pt x="96" y="110"/>
                    <a:pt x="145" y="110"/>
                  </a:cubicBezTo>
                  <a:cubicBezTo>
                    <a:pt x="145" y="73"/>
                    <a:pt x="145" y="37"/>
                    <a:pt x="145" y="0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" name="Google Shape;199;p13"/>
            <p:cNvSpPr/>
            <p:nvPr/>
          </p:nvSpPr>
          <p:spPr>
            <a:xfrm>
              <a:off x="5250" y="3199"/>
              <a:ext cx="117" cy="38"/>
            </a:xfrm>
            <a:custGeom>
              <a:avLst/>
              <a:gdLst/>
              <a:ahLst/>
              <a:cxnLst/>
              <a:rect l="l" t="t" r="r" b="b"/>
              <a:pathLst>
                <a:path w="546" h="181" extrusionOk="0">
                  <a:moveTo>
                    <a:pt x="133" y="152"/>
                  </a:moveTo>
                  <a:cubicBezTo>
                    <a:pt x="161" y="150"/>
                    <a:pt x="188" y="145"/>
                    <a:pt x="210" y="132"/>
                  </a:cubicBezTo>
                  <a:cubicBezTo>
                    <a:pt x="231" y="120"/>
                    <a:pt x="248" y="102"/>
                    <a:pt x="251" y="85"/>
                  </a:cubicBezTo>
                  <a:cubicBezTo>
                    <a:pt x="257" y="57"/>
                    <a:pt x="263" y="28"/>
                    <a:pt x="269" y="0"/>
                  </a:cubicBezTo>
                  <a:cubicBezTo>
                    <a:pt x="276" y="28"/>
                    <a:pt x="283" y="57"/>
                    <a:pt x="289" y="85"/>
                  </a:cubicBezTo>
                  <a:cubicBezTo>
                    <a:pt x="294" y="105"/>
                    <a:pt x="308" y="120"/>
                    <a:pt x="330" y="132"/>
                  </a:cubicBezTo>
                  <a:cubicBezTo>
                    <a:pt x="353" y="145"/>
                    <a:pt x="379" y="152"/>
                    <a:pt x="407" y="152"/>
                  </a:cubicBezTo>
                  <a:cubicBezTo>
                    <a:pt x="437" y="152"/>
                    <a:pt x="464" y="150"/>
                    <a:pt x="488" y="137"/>
                  </a:cubicBezTo>
                  <a:cubicBezTo>
                    <a:pt x="513" y="128"/>
                    <a:pt x="535" y="110"/>
                    <a:pt x="545" y="87"/>
                  </a:cubicBezTo>
                  <a:cubicBezTo>
                    <a:pt x="543" y="112"/>
                    <a:pt x="527" y="135"/>
                    <a:pt x="502" y="150"/>
                  </a:cubicBezTo>
                  <a:cubicBezTo>
                    <a:pt x="477" y="164"/>
                    <a:pt x="442" y="175"/>
                    <a:pt x="409" y="178"/>
                  </a:cubicBezTo>
                  <a:cubicBezTo>
                    <a:pt x="374" y="180"/>
                    <a:pt x="341" y="172"/>
                    <a:pt x="311" y="157"/>
                  </a:cubicBezTo>
                  <a:cubicBezTo>
                    <a:pt x="294" y="150"/>
                    <a:pt x="284" y="140"/>
                    <a:pt x="273" y="128"/>
                  </a:cubicBezTo>
                  <a:cubicBezTo>
                    <a:pt x="261" y="140"/>
                    <a:pt x="248" y="150"/>
                    <a:pt x="234" y="157"/>
                  </a:cubicBezTo>
                  <a:cubicBezTo>
                    <a:pt x="204" y="172"/>
                    <a:pt x="168" y="180"/>
                    <a:pt x="136" y="178"/>
                  </a:cubicBezTo>
                  <a:cubicBezTo>
                    <a:pt x="103" y="178"/>
                    <a:pt x="68" y="167"/>
                    <a:pt x="43" y="150"/>
                  </a:cubicBezTo>
                  <a:cubicBezTo>
                    <a:pt x="19" y="135"/>
                    <a:pt x="0" y="110"/>
                    <a:pt x="0" y="87"/>
                  </a:cubicBezTo>
                  <a:cubicBezTo>
                    <a:pt x="5" y="108"/>
                    <a:pt x="27" y="125"/>
                    <a:pt x="52" y="137"/>
                  </a:cubicBezTo>
                  <a:cubicBezTo>
                    <a:pt x="76" y="147"/>
                    <a:pt x="106" y="152"/>
                    <a:pt x="133" y="152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" name="Google Shape;200;p13"/>
            <p:cNvSpPr/>
            <p:nvPr/>
          </p:nvSpPr>
          <p:spPr>
            <a:xfrm>
              <a:off x="5285" y="3191"/>
              <a:ext cx="47" cy="19"/>
            </a:xfrm>
            <a:custGeom>
              <a:avLst/>
              <a:gdLst/>
              <a:ahLst/>
              <a:cxnLst/>
              <a:rect l="l" t="t" r="r" b="b"/>
              <a:pathLst>
                <a:path w="224" h="92" extrusionOk="0">
                  <a:moveTo>
                    <a:pt x="111" y="0"/>
                  </a:moveTo>
                  <a:cubicBezTo>
                    <a:pt x="130" y="0"/>
                    <a:pt x="188" y="0"/>
                    <a:pt x="209" y="15"/>
                  </a:cubicBezTo>
                  <a:cubicBezTo>
                    <a:pt x="223" y="26"/>
                    <a:pt x="212" y="50"/>
                    <a:pt x="176" y="73"/>
                  </a:cubicBezTo>
                  <a:cubicBezTo>
                    <a:pt x="152" y="88"/>
                    <a:pt x="130" y="91"/>
                    <a:pt x="114" y="91"/>
                  </a:cubicBezTo>
                  <a:cubicBezTo>
                    <a:pt x="95" y="91"/>
                    <a:pt x="73" y="85"/>
                    <a:pt x="51" y="73"/>
                  </a:cubicBezTo>
                  <a:cubicBezTo>
                    <a:pt x="7" y="50"/>
                    <a:pt x="0" y="26"/>
                    <a:pt x="13" y="15"/>
                  </a:cubicBezTo>
                  <a:cubicBezTo>
                    <a:pt x="32" y="0"/>
                    <a:pt x="92" y="0"/>
                    <a:pt x="111" y="0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3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5"/>
          <p:cNvSpPr/>
          <p:nvPr/>
        </p:nvSpPr>
        <p:spPr>
          <a:xfrm>
            <a:off x="0" y="5040312"/>
            <a:ext cx="10080625" cy="630237"/>
          </a:xfrm>
          <a:prstGeom prst="rect">
            <a:avLst/>
          </a:prstGeom>
          <a:solidFill>
            <a:srgbClr val="9ECF6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p15"/>
          <p:cNvSpPr txBox="1">
            <a:spLocks noGrp="1"/>
          </p:cNvSpPr>
          <p:nvPr>
            <p:ph type="title"/>
          </p:nvPr>
        </p:nvSpPr>
        <p:spPr>
          <a:xfrm>
            <a:off x="539750" y="179387"/>
            <a:ext cx="8996362" cy="89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0" name="Google Shape;210;p15"/>
          <p:cNvSpPr txBox="1">
            <a:spLocks noGrp="1"/>
          </p:cNvSpPr>
          <p:nvPr>
            <p:ph type="body" idx="1"/>
          </p:nvPr>
        </p:nvSpPr>
        <p:spPr>
          <a:xfrm>
            <a:off x="539750" y="1260475"/>
            <a:ext cx="8996362" cy="3236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1225" rIns="0" bIns="0" anchor="t" anchorCtr="0">
            <a:noAutofit/>
          </a:bodyPr>
          <a:lstStyle>
            <a:lvl1pPr marL="457200" marR="0" lvl="0" indent="-228600" algn="l" rtl="0">
              <a:lnSpc>
                <a:spcPct val="93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3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 sz="2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3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3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1" name="Google Shape;211;p15"/>
          <p:cNvSpPr txBox="1">
            <a:spLocks noGrp="1"/>
          </p:cNvSpPr>
          <p:nvPr>
            <p:ph type="dt" idx="10"/>
          </p:nvPr>
        </p:nvSpPr>
        <p:spPr>
          <a:xfrm>
            <a:off x="503237" y="5165725"/>
            <a:ext cx="2344737" cy="38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2" name="Google Shape;212;p15"/>
          <p:cNvSpPr txBox="1">
            <a:spLocks noGrp="1"/>
          </p:cNvSpPr>
          <p:nvPr>
            <p:ph type="ftr" idx="11"/>
          </p:nvPr>
        </p:nvSpPr>
        <p:spPr>
          <a:xfrm>
            <a:off x="3448050" y="5165725"/>
            <a:ext cx="3192462" cy="38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3" name="Google Shape;213;p15"/>
          <p:cNvSpPr txBox="1">
            <a:spLocks noGrp="1"/>
          </p:cNvSpPr>
          <p:nvPr>
            <p:ph type="sldNum" idx="12"/>
          </p:nvPr>
        </p:nvSpPr>
        <p:spPr>
          <a:xfrm>
            <a:off x="7227887" y="5165725"/>
            <a:ext cx="2344737" cy="38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14" name="Google Shape;214;p15"/>
          <p:cNvGrpSpPr/>
          <p:nvPr/>
        </p:nvGrpSpPr>
        <p:grpSpPr>
          <a:xfrm>
            <a:off x="7559675" y="4589462"/>
            <a:ext cx="536575" cy="717550"/>
            <a:chOff x="4762" y="2891"/>
            <a:chExt cx="338" cy="452"/>
          </a:xfrm>
        </p:grpSpPr>
        <p:sp>
          <p:nvSpPr>
            <p:cNvPr id="215" name="Google Shape;215;p15"/>
            <p:cNvSpPr/>
            <p:nvPr/>
          </p:nvSpPr>
          <p:spPr>
            <a:xfrm>
              <a:off x="4762" y="3200"/>
              <a:ext cx="56" cy="64"/>
            </a:xfrm>
            <a:custGeom>
              <a:avLst/>
              <a:gdLst/>
              <a:ahLst/>
              <a:cxnLst/>
              <a:rect l="l" t="t" r="r" b="b"/>
              <a:pathLst>
                <a:path w="264" h="294" extrusionOk="0">
                  <a:moveTo>
                    <a:pt x="0" y="146"/>
                  </a:moveTo>
                  <a:cubicBezTo>
                    <a:pt x="0" y="172"/>
                    <a:pt x="6" y="198"/>
                    <a:pt x="18" y="220"/>
                  </a:cubicBezTo>
                  <a:cubicBezTo>
                    <a:pt x="30" y="242"/>
                    <a:pt x="46" y="260"/>
                    <a:pt x="66" y="273"/>
                  </a:cubicBezTo>
                  <a:cubicBezTo>
                    <a:pt x="86" y="286"/>
                    <a:pt x="108" y="293"/>
                    <a:pt x="131" y="293"/>
                  </a:cubicBezTo>
                  <a:cubicBezTo>
                    <a:pt x="154" y="293"/>
                    <a:pt x="177" y="286"/>
                    <a:pt x="197" y="273"/>
                  </a:cubicBezTo>
                  <a:cubicBezTo>
                    <a:pt x="217" y="260"/>
                    <a:pt x="233" y="242"/>
                    <a:pt x="245" y="220"/>
                  </a:cubicBezTo>
                  <a:cubicBezTo>
                    <a:pt x="256" y="198"/>
                    <a:pt x="263" y="172"/>
                    <a:pt x="263" y="146"/>
                  </a:cubicBezTo>
                  <a:cubicBezTo>
                    <a:pt x="263" y="120"/>
                    <a:pt x="256" y="95"/>
                    <a:pt x="245" y="73"/>
                  </a:cubicBezTo>
                  <a:cubicBezTo>
                    <a:pt x="233" y="51"/>
                    <a:pt x="217" y="33"/>
                    <a:pt x="197" y="20"/>
                  </a:cubicBezTo>
                  <a:cubicBezTo>
                    <a:pt x="177" y="7"/>
                    <a:pt x="154" y="0"/>
                    <a:pt x="131" y="0"/>
                  </a:cubicBezTo>
                  <a:cubicBezTo>
                    <a:pt x="109" y="0"/>
                    <a:pt x="86" y="7"/>
                    <a:pt x="66" y="20"/>
                  </a:cubicBezTo>
                  <a:cubicBezTo>
                    <a:pt x="46" y="33"/>
                    <a:pt x="30" y="51"/>
                    <a:pt x="18" y="73"/>
                  </a:cubicBezTo>
                  <a:cubicBezTo>
                    <a:pt x="6" y="95"/>
                    <a:pt x="0" y="120"/>
                    <a:pt x="0" y="146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6" name="Google Shape;216;p15"/>
            <p:cNvSpPr/>
            <p:nvPr/>
          </p:nvSpPr>
          <p:spPr>
            <a:xfrm>
              <a:off x="4767" y="3193"/>
              <a:ext cx="122" cy="136"/>
            </a:xfrm>
            <a:custGeom>
              <a:avLst/>
              <a:gdLst/>
              <a:ahLst/>
              <a:cxnLst/>
              <a:rect l="l" t="t" r="r" b="b"/>
              <a:pathLst>
                <a:path w="567" h="617" extrusionOk="0">
                  <a:moveTo>
                    <a:pt x="98" y="490"/>
                  </a:moveTo>
                  <a:cubicBezTo>
                    <a:pt x="0" y="113"/>
                    <a:pt x="207" y="163"/>
                    <a:pt x="262" y="0"/>
                  </a:cubicBezTo>
                  <a:cubicBezTo>
                    <a:pt x="339" y="39"/>
                    <a:pt x="417" y="77"/>
                    <a:pt x="495" y="116"/>
                  </a:cubicBezTo>
                  <a:cubicBezTo>
                    <a:pt x="495" y="113"/>
                    <a:pt x="566" y="477"/>
                    <a:pt x="498" y="557"/>
                  </a:cubicBezTo>
                  <a:cubicBezTo>
                    <a:pt x="445" y="616"/>
                    <a:pt x="118" y="567"/>
                    <a:pt x="98" y="490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7" name="Google Shape;217;p15"/>
            <p:cNvSpPr/>
            <p:nvPr/>
          </p:nvSpPr>
          <p:spPr>
            <a:xfrm>
              <a:off x="4817" y="3264"/>
              <a:ext cx="57" cy="31"/>
            </a:xfrm>
            <a:custGeom>
              <a:avLst/>
              <a:gdLst/>
              <a:ahLst/>
              <a:cxnLst/>
              <a:rect l="l" t="t" r="r" b="b"/>
              <a:pathLst>
                <a:path w="270" h="149" extrusionOk="0">
                  <a:moveTo>
                    <a:pt x="233" y="74"/>
                  </a:moveTo>
                  <a:cubicBezTo>
                    <a:pt x="213" y="54"/>
                    <a:pt x="190" y="34"/>
                    <a:pt x="164" y="24"/>
                  </a:cubicBezTo>
                  <a:cubicBezTo>
                    <a:pt x="112" y="0"/>
                    <a:pt x="52" y="0"/>
                    <a:pt x="0" y="21"/>
                  </a:cubicBezTo>
                  <a:cubicBezTo>
                    <a:pt x="56" y="21"/>
                    <a:pt x="105" y="24"/>
                    <a:pt x="154" y="47"/>
                  </a:cubicBezTo>
                  <a:cubicBezTo>
                    <a:pt x="177" y="57"/>
                    <a:pt x="200" y="71"/>
                    <a:pt x="219" y="87"/>
                  </a:cubicBezTo>
                  <a:cubicBezTo>
                    <a:pt x="236" y="104"/>
                    <a:pt x="255" y="124"/>
                    <a:pt x="269" y="148"/>
                  </a:cubicBezTo>
                  <a:cubicBezTo>
                    <a:pt x="265" y="121"/>
                    <a:pt x="253" y="94"/>
                    <a:pt x="233" y="74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" name="Google Shape;218;p15"/>
            <p:cNvSpPr/>
            <p:nvPr/>
          </p:nvSpPr>
          <p:spPr>
            <a:xfrm>
              <a:off x="4863" y="3182"/>
              <a:ext cx="92" cy="161"/>
            </a:xfrm>
            <a:custGeom>
              <a:avLst/>
              <a:gdLst/>
              <a:ahLst/>
              <a:cxnLst/>
              <a:rect l="l" t="t" r="r" b="b"/>
              <a:pathLst>
                <a:path w="430" h="727" extrusionOk="0">
                  <a:moveTo>
                    <a:pt x="79" y="666"/>
                  </a:moveTo>
                  <a:cubicBezTo>
                    <a:pt x="0" y="583"/>
                    <a:pt x="3" y="213"/>
                    <a:pt x="0" y="29"/>
                  </a:cubicBezTo>
                  <a:cubicBezTo>
                    <a:pt x="111" y="20"/>
                    <a:pt x="223" y="10"/>
                    <a:pt x="334" y="0"/>
                  </a:cubicBezTo>
                  <a:cubicBezTo>
                    <a:pt x="337" y="0"/>
                    <a:pt x="429" y="586"/>
                    <a:pt x="364" y="666"/>
                  </a:cubicBezTo>
                  <a:cubicBezTo>
                    <a:pt x="315" y="726"/>
                    <a:pt x="134" y="723"/>
                    <a:pt x="79" y="666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" name="Google Shape;219;p15"/>
            <p:cNvSpPr/>
            <p:nvPr/>
          </p:nvSpPr>
          <p:spPr>
            <a:xfrm>
              <a:off x="4928" y="3182"/>
              <a:ext cx="92" cy="161"/>
            </a:xfrm>
            <a:custGeom>
              <a:avLst/>
              <a:gdLst/>
              <a:ahLst/>
              <a:cxnLst/>
              <a:rect l="l" t="t" r="r" b="b"/>
              <a:pathLst>
                <a:path w="430" h="727" extrusionOk="0">
                  <a:moveTo>
                    <a:pt x="350" y="666"/>
                  </a:moveTo>
                  <a:cubicBezTo>
                    <a:pt x="429" y="583"/>
                    <a:pt x="425" y="213"/>
                    <a:pt x="429" y="29"/>
                  </a:cubicBezTo>
                  <a:cubicBezTo>
                    <a:pt x="317" y="20"/>
                    <a:pt x="206" y="10"/>
                    <a:pt x="95" y="0"/>
                  </a:cubicBezTo>
                  <a:cubicBezTo>
                    <a:pt x="85" y="222"/>
                    <a:pt x="0" y="586"/>
                    <a:pt x="66" y="666"/>
                  </a:cubicBezTo>
                  <a:cubicBezTo>
                    <a:pt x="115" y="726"/>
                    <a:pt x="295" y="723"/>
                    <a:pt x="350" y="666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" name="Google Shape;220;p15"/>
            <p:cNvSpPr/>
            <p:nvPr/>
          </p:nvSpPr>
          <p:spPr>
            <a:xfrm>
              <a:off x="4939" y="3267"/>
              <a:ext cx="4" cy="62"/>
            </a:xfrm>
            <a:custGeom>
              <a:avLst/>
              <a:gdLst/>
              <a:ahLst/>
              <a:cxnLst/>
              <a:rect l="l" t="t" r="r" b="b"/>
              <a:pathLst>
                <a:path w="28" h="288" extrusionOk="0">
                  <a:moveTo>
                    <a:pt x="27" y="144"/>
                  </a:moveTo>
                  <a:cubicBezTo>
                    <a:pt x="27" y="98"/>
                    <a:pt x="23" y="48"/>
                    <a:pt x="14" y="0"/>
                  </a:cubicBezTo>
                  <a:cubicBezTo>
                    <a:pt x="4" y="48"/>
                    <a:pt x="0" y="98"/>
                    <a:pt x="0" y="144"/>
                  </a:cubicBezTo>
                  <a:cubicBezTo>
                    <a:pt x="4" y="194"/>
                    <a:pt x="4" y="241"/>
                    <a:pt x="14" y="287"/>
                  </a:cubicBezTo>
                  <a:cubicBezTo>
                    <a:pt x="23" y="241"/>
                    <a:pt x="27" y="191"/>
                    <a:pt x="27" y="144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" name="Google Shape;221;p15"/>
            <p:cNvSpPr/>
            <p:nvPr/>
          </p:nvSpPr>
          <p:spPr>
            <a:xfrm>
              <a:off x="4879" y="3176"/>
              <a:ext cx="127" cy="128"/>
            </a:xfrm>
            <a:custGeom>
              <a:avLst/>
              <a:gdLst/>
              <a:ahLst/>
              <a:cxnLst/>
              <a:rect l="l" t="t" r="r" b="b"/>
              <a:pathLst>
                <a:path w="590" h="581" extrusionOk="0">
                  <a:moveTo>
                    <a:pt x="295" y="580"/>
                  </a:moveTo>
                  <a:cubicBezTo>
                    <a:pt x="393" y="477"/>
                    <a:pt x="589" y="423"/>
                    <a:pt x="589" y="273"/>
                  </a:cubicBezTo>
                  <a:cubicBezTo>
                    <a:pt x="589" y="123"/>
                    <a:pt x="459" y="0"/>
                    <a:pt x="295" y="0"/>
                  </a:cubicBezTo>
                  <a:cubicBezTo>
                    <a:pt x="131" y="0"/>
                    <a:pt x="0" y="123"/>
                    <a:pt x="0" y="273"/>
                  </a:cubicBezTo>
                  <a:cubicBezTo>
                    <a:pt x="0" y="423"/>
                    <a:pt x="196" y="477"/>
                    <a:pt x="295" y="580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Google Shape;222;p15"/>
            <p:cNvSpPr/>
            <p:nvPr/>
          </p:nvSpPr>
          <p:spPr>
            <a:xfrm>
              <a:off x="4784" y="2891"/>
              <a:ext cx="106" cy="196"/>
            </a:xfrm>
            <a:custGeom>
              <a:avLst/>
              <a:gdLst/>
              <a:ahLst/>
              <a:cxnLst/>
              <a:rect l="l" t="t" r="r" b="b"/>
              <a:pathLst>
                <a:path w="494" h="887" extrusionOk="0">
                  <a:moveTo>
                    <a:pt x="454" y="393"/>
                  </a:moveTo>
                  <a:cubicBezTo>
                    <a:pt x="471" y="743"/>
                    <a:pt x="480" y="690"/>
                    <a:pt x="493" y="839"/>
                  </a:cubicBezTo>
                  <a:cubicBezTo>
                    <a:pt x="432" y="855"/>
                    <a:pt x="371" y="870"/>
                    <a:pt x="310" y="886"/>
                  </a:cubicBezTo>
                  <a:cubicBezTo>
                    <a:pt x="235" y="753"/>
                    <a:pt x="320" y="852"/>
                    <a:pt x="85" y="486"/>
                  </a:cubicBezTo>
                  <a:cubicBezTo>
                    <a:pt x="0" y="350"/>
                    <a:pt x="91" y="29"/>
                    <a:pt x="143" y="9"/>
                  </a:cubicBezTo>
                  <a:cubicBezTo>
                    <a:pt x="176" y="0"/>
                    <a:pt x="448" y="213"/>
                    <a:pt x="454" y="393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" name="Google Shape;223;p15"/>
            <p:cNvSpPr/>
            <p:nvPr/>
          </p:nvSpPr>
          <p:spPr>
            <a:xfrm>
              <a:off x="4809" y="2930"/>
              <a:ext cx="73" cy="156"/>
            </a:xfrm>
            <a:custGeom>
              <a:avLst/>
              <a:gdLst/>
              <a:ahLst/>
              <a:cxnLst/>
              <a:rect l="l" t="t" r="r" b="b"/>
              <a:pathLst>
                <a:path w="345" h="704" extrusionOk="0">
                  <a:moveTo>
                    <a:pt x="262" y="236"/>
                  </a:moveTo>
                  <a:cubicBezTo>
                    <a:pt x="324" y="576"/>
                    <a:pt x="317" y="527"/>
                    <a:pt x="344" y="673"/>
                  </a:cubicBezTo>
                  <a:cubicBezTo>
                    <a:pt x="304" y="683"/>
                    <a:pt x="263" y="693"/>
                    <a:pt x="223" y="703"/>
                  </a:cubicBezTo>
                  <a:cubicBezTo>
                    <a:pt x="164" y="565"/>
                    <a:pt x="223" y="679"/>
                    <a:pt x="46" y="289"/>
                  </a:cubicBezTo>
                  <a:cubicBezTo>
                    <a:pt x="0" y="190"/>
                    <a:pt x="26" y="26"/>
                    <a:pt x="75" y="10"/>
                  </a:cubicBezTo>
                  <a:cubicBezTo>
                    <a:pt x="108" y="0"/>
                    <a:pt x="236" y="96"/>
                    <a:pt x="262" y="236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" name="Google Shape;224;p15"/>
            <p:cNvSpPr/>
            <p:nvPr/>
          </p:nvSpPr>
          <p:spPr>
            <a:xfrm>
              <a:off x="4992" y="2891"/>
              <a:ext cx="107" cy="196"/>
            </a:xfrm>
            <a:custGeom>
              <a:avLst/>
              <a:gdLst/>
              <a:ahLst/>
              <a:cxnLst/>
              <a:rect l="l" t="t" r="r" b="b"/>
              <a:pathLst>
                <a:path w="499" h="887" extrusionOk="0">
                  <a:moveTo>
                    <a:pt x="39" y="393"/>
                  </a:moveTo>
                  <a:cubicBezTo>
                    <a:pt x="23" y="743"/>
                    <a:pt x="13" y="690"/>
                    <a:pt x="0" y="839"/>
                  </a:cubicBezTo>
                  <a:cubicBezTo>
                    <a:pt x="61" y="855"/>
                    <a:pt x="122" y="870"/>
                    <a:pt x="183" y="886"/>
                  </a:cubicBezTo>
                  <a:cubicBezTo>
                    <a:pt x="259" y="753"/>
                    <a:pt x="173" y="852"/>
                    <a:pt x="410" y="486"/>
                  </a:cubicBezTo>
                  <a:cubicBezTo>
                    <a:pt x="498" y="350"/>
                    <a:pt x="403" y="29"/>
                    <a:pt x="350" y="9"/>
                  </a:cubicBezTo>
                  <a:cubicBezTo>
                    <a:pt x="318" y="0"/>
                    <a:pt x="46" y="213"/>
                    <a:pt x="39" y="393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" name="Google Shape;225;p15"/>
            <p:cNvSpPr/>
            <p:nvPr/>
          </p:nvSpPr>
          <p:spPr>
            <a:xfrm>
              <a:off x="5000" y="2930"/>
              <a:ext cx="73" cy="156"/>
            </a:xfrm>
            <a:custGeom>
              <a:avLst/>
              <a:gdLst/>
              <a:ahLst/>
              <a:cxnLst/>
              <a:rect l="l" t="t" r="r" b="b"/>
              <a:pathLst>
                <a:path w="345" h="707" extrusionOk="0">
                  <a:moveTo>
                    <a:pt x="82" y="236"/>
                  </a:moveTo>
                  <a:cubicBezTo>
                    <a:pt x="19" y="576"/>
                    <a:pt x="27" y="527"/>
                    <a:pt x="0" y="673"/>
                  </a:cubicBezTo>
                  <a:cubicBezTo>
                    <a:pt x="39" y="684"/>
                    <a:pt x="79" y="695"/>
                    <a:pt x="118" y="706"/>
                  </a:cubicBezTo>
                  <a:cubicBezTo>
                    <a:pt x="178" y="569"/>
                    <a:pt x="118" y="684"/>
                    <a:pt x="298" y="294"/>
                  </a:cubicBezTo>
                  <a:cubicBezTo>
                    <a:pt x="344" y="190"/>
                    <a:pt x="321" y="26"/>
                    <a:pt x="268" y="10"/>
                  </a:cubicBezTo>
                  <a:cubicBezTo>
                    <a:pt x="236" y="0"/>
                    <a:pt x="109" y="96"/>
                    <a:pt x="82" y="236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6" name="Google Shape;226;p15"/>
            <p:cNvSpPr/>
            <p:nvPr/>
          </p:nvSpPr>
          <p:spPr>
            <a:xfrm>
              <a:off x="4783" y="3012"/>
              <a:ext cx="317" cy="238"/>
            </a:xfrm>
            <a:custGeom>
              <a:avLst/>
              <a:gdLst/>
              <a:ahLst/>
              <a:cxnLst/>
              <a:rect l="l" t="t" r="r" b="b"/>
              <a:pathLst>
                <a:path w="1461" h="1071" extrusionOk="0">
                  <a:moveTo>
                    <a:pt x="730" y="0"/>
                  </a:moveTo>
                  <a:cubicBezTo>
                    <a:pt x="399" y="0"/>
                    <a:pt x="248" y="144"/>
                    <a:pt x="248" y="343"/>
                  </a:cubicBezTo>
                  <a:cubicBezTo>
                    <a:pt x="248" y="510"/>
                    <a:pt x="0" y="757"/>
                    <a:pt x="223" y="920"/>
                  </a:cubicBezTo>
                  <a:cubicBezTo>
                    <a:pt x="330" y="1000"/>
                    <a:pt x="514" y="1070"/>
                    <a:pt x="730" y="1070"/>
                  </a:cubicBezTo>
                  <a:cubicBezTo>
                    <a:pt x="946" y="1070"/>
                    <a:pt x="1129" y="1000"/>
                    <a:pt x="1238" y="920"/>
                  </a:cubicBezTo>
                  <a:cubicBezTo>
                    <a:pt x="1460" y="754"/>
                    <a:pt x="1211" y="510"/>
                    <a:pt x="1211" y="343"/>
                  </a:cubicBezTo>
                  <a:cubicBezTo>
                    <a:pt x="1211" y="144"/>
                    <a:pt x="1064" y="0"/>
                    <a:pt x="730" y="0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" name="Google Shape;227;p15"/>
            <p:cNvSpPr/>
            <p:nvPr/>
          </p:nvSpPr>
          <p:spPr>
            <a:xfrm>
              <a:off x="4818" y="3043"/>
              <a:ext cx="248" cy="199"/>
            </a:xfrm>
            <a:custGeom>
              <a:avLst/>
              <a:gdLst/>
              <a:ahLst/>
              <a:cxnLst/>
              <a:rect l="l" t="t" r="r" b="b"/>
              <a:pathLst>
                <a:path w="1147" h="898" extrusionOk="0">
                  <a:moveTo>
                    <a:pt x="528" y="40"/>
                  </a:moveTo>
                  <a:cubicBezTo>
                    <a:pt x="557" y="0"/>
                    <a:pt x="583" y="0"/>
                    <a:pt x="613" y="40"/>
                  </a:cubicBezTo>
                  <a:cubicBezTo>
                    <a:pt x="681" y="130"/>
                    <a:pt x="790" y="324"/>
                    <a:pt x="796" y="484"/>
                  </a:cubicBezTo>
                  <a:cubicBezTo>
                    <a:pt x="921" y="467"/>
                    <a:pt x="1061" y="473"/>
                    <a:pt x="1091" y="541"/>
                  </a:cubicBezTo>
                  <a:cubicBezTo>
                    <a:pt x="1146" y="674"/>
                    <a:pt x="885" y="897"/>
                    <a:pt x="574" y="897"/>
                  </a:cubicBezTo>
                  <a:cubicBezTo>
                    <a:pt x="259" y="897"/>
                    <a:pt x="0" y="674"/>
                    <a:pt x="57" y="541"/>
                  </a:cubicBezTo>
                  <a:cubicBezTo>
                    <a:pt x="79" y="473"/>
                    <a:pt x="224" y="467"/>
                    <a:pt x="344" y="484"/>
                  </a:cubicBezTo>
                  <a:cubicBezTo>
                    <a:pt x="352" y="324"/>
                    <a:pt x="459" y="130"/>
                    <a:pt x="528" y="40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8" name="Google Shape;228;p15"/>
            <p:cNvSpPr/>
            <p:nvPr/>
          </p:nvSpPr>
          <p:spPr>
            <a:xfrm>
              <a:off x="4885" y="3187"/>
              <a:ext cx="112" cy="39"/>
            </a:xfrm>
            <a:custGeom>
              <a:avLst/>
              <a:gdLst/>
              <a:ahLst/>
              <a:cxnLst/>
              <a:rect l="l" t="t" r="r" b="b"/>
              <a:pathLst>
                <a:path w="524" h="184" extrusionOk="0">
                  <a:moveTo>
                    <a:pt x="114" y="67"/>
                  </a:moveTo>
                  <a:cubicBezTo>
                    <a:pt x="150" y="70"/>
                    <a:pt x="189" y="61"/>
                    <a:pt x="219" y="40"/>
                  </a:cubicBezTo>
                  <a:cubicBezTo>
                    <a:pt x="235" y="30"/>
                    <a:pt x="248" y="17"/>
                    <a:pt x="262" y="0"/>
                  </a:cubicBezTo>
                  <a:cubicBezTo>
                    <a:pt x="271" y="17"/>
                    <a:pt x="287" y="30"/>
                    <a:pt x="304" y="40"/>
                  </a:cubicBezTo>
                  <a:cubicBezTo>
                    <a:pt x="337" y="61"/>
                    <a:pt x="372" y="70"/>
                    <a:pt x="409" y="67"/>
                  </a:cubicBezTo>
                  <a:cubicBezTo>
                    <a:pt x="445" y="67"/>
                    <a:pt x="481" y="53"/>
                    <a:pt x="507" y="30"/>
                  </a:cubicBezTo>
                  <a:cubicBezTo>
                    <a:pt x="523" y="17"/>
                    <a:pt x="438" y="183"/>
                    <a:pt x="262" y="183"/>
                  </a:cubicBezTo>
                  <a:cubicBezTo>
                    <a:pt x="85" y="183"/>
                    <a:pt x="0" y="17"/>
                    <a:pt x="16" y="30"/>
                  </a:cubicBezTo>
                  <a:cubicBezTo>
                    <a:pt x="42" y="50"/>
                    <a:pt x="78" y="64"/>
                    <a:pt x="114" y="67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9" name="Google Shape;229;p15"/>
            <p:cNvSpPr/>
            <p:nvPr/>
          </p:nvSpPr>
          <p:spPr>
            <a:xfrm>
              <a:off x="4847" y="3068"/>
              <a:ext cx="68" cy="92"/>
            </a:xfrm>
            <a:custGeom>
              <a:avLst/>
              <a:gdLst/>
              <a:ahLst/>
              <a:cxnLst/>
              <a:rect l="l" t="t" r="r" b="b"/>
              <a:pathLst>
                <a:path w="322" h="419" extrusionOk="0">
                  <a:moveTo>
                    <a:pt x="206" y="41"/>
                  </a:moveTo>
                  <a:cubicBezTo>
                    <a:pt x="108" y="0"/>
                    <a:pt x="42" y="97"/>
                    <a:pt x="26" y="150"/>
                  </a:cubicBezTo>
                  <a:cubicBezTo>
                    <a:pt x="0" y="230"/>
                    <a:pt x="33" y="320"/>
                    <a:pt x="42" y="341"/>
                  </a:cubicBezTo>
                  <a:cubicBezTo>
                    <a:pt x="50" y="354"/>
                    <a:pt x="121" y="418"/>
                    <a:pt x="282" y="357"/>
                  </a:cubicBezTo>
                  <a:cubicBezTo>
                    <a:pt x="278" y="357"/>
                    <a:pt x="321" y="267"/>
                    <a:pt x="302" y="184"/>
                  </a:cubicBezTo>
                  <a:cubicBezTo>
                    <a:pt x="270" y="136"/>
                    <a:pt x="291" y="74"/>
                    <a:pt x="206" y="41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" name="Google Shape;230;p15"/>
            <p:cNvSpPr/>
            <p:nvPr/>
          </p:nvSpPr>
          <p:spPr>
            <a:xfrm>
              <a:off x="4845" y="3070"/>
              <a:ext cx="65" cy="84"/>
            </a:xfrm>
            <a:custGeom>
              <a:avLst/>
              <a:gdLst/>
              <a:ahLst/>
              <a:cxnLst/>
              <a:rect l="l" t="t" r="r" b="b"/>
              <a:pathLst>
                <a:path w="309" h="388" extrusionOk="0">
                  <a:moveTo>
                    <a:pt x="272" y="67"/>
                  </a:moveTo>
                  <a:cubicBezTo>
                    <a:pt x="258" y="50"/>
                    <a:pt x="245" y="37"/>
                    <a:pt x="230" y="27"/>
                  </a:cubicBezTo>
                  <a:cubicBezTo>
                    <a:pt x="223" y="20"/>
                    <a:pt x="213" y="16"/>
                    <a:pt x="203" y="13"/>
                  </a:cubicBezTo>
                  <a:cubicBezTo>
                    <a:pt x="193" y="9"/>
                    <a:pt x="184" y="6"/>
                    <a:pt x="173" y="6"/>
                  </a:cubicBezTo>
                  <a:cubicBezTo>
                    <a:pt x="134" y="0"/>
                    <a:pt x="95" y="20"/>
                    <a:pt x="69" y="46"/>
                  </a:cubicBezTo>
                  <a:cubicBezTo>
                    <a:pt x="42" y="73"/>
                    <a:pt x="20" y="111"/>
                    <a:pt x="10" y="150"/>
                  </a:cubicBezTo>
                  <a:cubicBezTo>
                    <a:pt x="0" y="190"/>
                    <a:pt x="3" y="233"/>
                    <a:pt x="14" y="273"/>
                  </a:cubicBezTo>
                  <a:cubicBezTo>
                    <a:pt x="17" y="293"/>
                    <a:pt x="23" y="313"/>
                    <a:pt x="33" y="330"/>
                  </a:cubicBezTo>
                  <a:cubicBezTo>
                    <a:pt x="34" y="332"/>
                    <a:pt x="35" y="335"/>
                    <a:pt x="36" y="337"/>
                  </a:cubicBezTo>
                  <a:cubicBezTo>
                    <a:pt x="36" y="340"/>
                    <a:pt x="36" y="343"/>
                    <a:pt x="36" y="346"/>
                  </a:cubicBezTo>
                  <a:cubicBezTo>
                    <a:pt x="37" y="348"/>
                    <a:pt x="38" y="349"/>
                    <a:pt x="39" y="350"/>
                  </a:cubicBezTo>
                  <a:cubicBezTo>
                    <a:pt x="42" y="353"/>
                    <a:pt x="45" y="356"/>
                    <a:pt x="53" y="359"/>
                  </a:cubicBezTo>
                  <a:cubicBezTo>
                    <a:pt x="62" y="367"/>
                    <a:pt x="69" y="370"/>
                    <a:pt x="78" y="374"/>
                  </a:cubicBezTo>
                  <a:cubicBezTo>
                    <a:pt x="115" y="387"/>
                    <a:pt x="151" y="387"/>
                    <a:pt x="187" y="383"/>
                  </a:cubicBezTo>
                  <a:cubicBezTo>
                    <a:pt x="223" y="377"/>
                    <a:pt x="255" y="367"/>
                    <a:pt x="288" y="350"/>
                  </a:cubicBezTo>
                  <a:cubicBezTo>
                    <a:pt x="255" y="356"/>
                    <a:pt x="219" y="367"/>
                    <a:pt x="187" y="367"/>
                  </a:cubicBezTo>
                  <a:cubicBezTo>
                    <a:pt x="155" y="367"/>
                    <a:pt x="118" y="363"/>
                    <a:pt x="88" y="350"/>
                  </a:cubicBezTo>
                  <a:cubicBezTo>
                    <a:pt x="82" y="346"/>
                    <a:pt x="75" y="343"/>
                    <a:pt x="69" y="337"/>
                  </a:cubicBezTo>
                  <a:cubicBezTo>
                    <a:pt x="66" y="333"/>
                    <a:pt x="62" y="333"/>
                    <a:pt x="62" y="330"/>
                  </a:cubicBezTo>
                  <a:cubicBezTo>
                    <a:pt x="61" y="328"/>
                    <a:pt x="60" y="326"/>
                    <a:pt x="59" y="324"/>
                  </a:cubicBezTo>
                  <a:cubicBezTo>
                    <a:pt x="53" y="306"/>
                    <a:pt x="49" y="290"/>
                    <a:pt x="42" y="273"/>
                  </a:cubicBezTo>
                  <a:cubicBezTo>
                    <a:pt x="36" y="237"/>
                    <a:pt x="33" y="200"/>
                    <a:pt x="42" y="167"/>
                  </a:cubicBezTo>
                  <a:cubicBezTo>
                    <a:pt x="49" y="133"/>
                    <a:pt x="69" y="103"/>
                    <a:pt x="91" y="80"/>
                  </a:cubicBezTo>
                  <a:cubicBezTo>
                    <a:pt x="115" y="56"/>
                    <a:pt x="144" y="40"/>
                    <a:pt x="173" y="43"/>
                  </a:cubicBezTo>
                  <a:cubicBezTo>
                    <a:pt x="181" y="43"/>
                    <a:pt x="190" y="43"/>
                    <a:pt x="197" y="46"/>
                  </a:cubicBezTo>
                  <a:cubicBezTo>
                    <a:pt x="203" y="50"/>
                    <a:pt x="213" y="50"/>
                    <a:pt x="219" y="53"/>
                  </a:cubicBezTo>
                  <a:cubicBezTo>
                    <a:pt x="236" y="59"/>
                    <a:pt x="249" y="70"/>
                    <a:pt x="258" y="83"/>
                  </a:cubicBezTo>
                  <a:cubicBezTo>
                    <a:pt x="282" y="103"/>
                    <a:pt x="298" y="136"/>
                    <a:pt x="308" y="176"/>
                  </a:cubicBezTo>
                  <a:cubicBezTo>
                    <a:pt x="308" y="136"/>
                    <a:pt x="294" y="99"/>
                    <a:pt x="272" y="67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" name="Google Shape;231;p15"/>
            <p:cNvSpPr/>
            <p:nvPr/>
          </p:nvSpPr>
          <p:spPr>
            <a:xfrm>
              <a:off x="4867" y="3093"/>
              <a:ext cx="35" cy="45"/>
            </a:xfrm>
            <a:custGeom>
              <a:avLst/>
              <a:gdLst/>
              <a:ahLst/>
              <a:cxnLst/>
              <a:rect l="l" t="t" r="r" b="b"/>
              <a:pathLst>
                <a:path w="171" h="213" extrusionOk="0">
                  <a:moveTo>
                    <a:pt x="0" y="106"/>
                  </a:moveTo>
                  <a:cubicBezTo>
                    <a:pt x="0" y="125"/>
                    <a:pt x="3" y="143"/>
                    <a:pt x="11" y="159"/>
                  </a:cubicBezTo>
                  <a:cubicBezTo>
                    <a:pt x="18" y="176"/>
                    <a:pt x="29" y="189"/>
                    <a:pt x="43" y="198"/>
                  </a:cubicBezTo>
                  <a:cubicBezTo>
                    <a:pt x="56" y="207"/>
                    <a:pt x="70" y="212"/>
                    <a:pt x="85" y="212"/>
                  </a:cubicBezTo>
                  <a:cubicBezTo>
                    <a:pt x="100" y="212"/>
                    <a:pt x="114" y="207"/>
                    <a:pt x="128" y="198"/>
                  </a:cubicBezTo>
                  <a:cubicBezTo>
                    <a:pt x="141" y="189"/>
                    <a:pt x="151" y="176"/>
                    <a:pt x="159" y="159"/>
                  </a:cubicBezTo>
                  <a:cubicBezTo>
                    <a:pt x="166" y="143"/>
                    <a:pt x="170" y="125"/>
                    <a:pt x="170" y="106"/>
                  </a:cubicBezTo>
                  <a:cubicBezTo>
                    <a:pt x="170" y="88"/>
                    <a:pt x="166" y="69"/>
                    <a:pt x="159" y="53"/>
                  </a:cubicBezTo>
                  <a:cubicBezTo>
                    <a:pt x="151" y="37"/>
                    <a:pt x="141" y="23"/>
                    <a:pt x="128" y="14"/>
                  </a:cubicBezTo>
                  <a:cubicBezTo>
                    <a:pt x="114" y="5"/>
                    <a:pt x="100" y="0"/>
                    <a:pt x="85" y="0"/>
                  </a:cubicBezTo>
                  <a:cubicBezTo>
                    <a:pt x="70" y="0"/>
                    <a:pt x="56" y="5"/>
                    <a:pt x="43" y="14"/>
                  </a:cubicBezTo>
                  <a:cubicBezTo>
                    <a:pt x="29" y="23"/>
                    <a:pt x="18" y="37"/>
                    <a:pt x="11" y="53"/>
                  </a:cubicBezTo>
                  <a:cubicBezTo>
                    <a:pt x="3" y="69"/>
                    <a:pt x="0" y="88"/>
                    <a:pt x="0" y="106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" name="Google Shape;232;p15"/>
            <p:cNvSpPr/>
            <p:nvPr/>
          </p:nvSpPr>
          <p:spPr>
            <a:xfrm>
              <a:off x="4969" y="3068"/>
              <a:ext cx="67" cy="92"/>
            </a:xfrm>
            <a:custGeom>
              <a:avLst/>
              <a:gdLst/>
              <a:ahLst/>
              <a:cxnLst/>
              <a:rect l="l" t="t" r="r" b="b"/>
              <a:pathLst>
                <a:path w="318" h="419" extrusionOk="0">
                  <a:moveTo>
                    <a:pt x="111" y="41"/>
                  </a:moveTo>
                  <a:cubicBezTo>
                    <a:pt x="209" y="0"/>
                    <a:pt x="274" y="97"/>
                    <a:pt x="290" y="150"/>
                  </a:cubicBezTo>
                  <a:cubicBezTo>
                    <a:pt x="317" y="230"/>
                    <a:pt x="284" y="320"/>
                    <a:pt x="274" y="341"/>
                  </a:cubicBezTo>
                  <a:cubicBezTo>
                    <a:pt x="268" y="354"/>
                    <a:pt x="196" y="418"/>
                    <a:pt x="35" y="357"/>
                  </a:cubicBezTo>
                  <a:cubicBezTo>
                    <a:pt x="39" y="357"/>
                    <a:pt x="0" y="267"/>
                    <a:pt x="16" y="184"/>
                  </a:cubicBezTo>
                  <a:cubicBezTo>
                    <a:pt x="47" y="136"/>
                    <a:pt x="25" y="74"/>
                    <a:pt x="111" y="41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" name="Google Shape;233;p15"/>
            <p:cNvSpPr/>
            <p:nvPr/>
          </p:nvSpPr>
          <p:spPr>
            <a:xfrm>
              <a:off x="4973" y="3070"/>
              <a:ext cx="65" cy="84"/>
            </a:xfrm>
            <a:custGeom>
              <a:avLst/>
              <a:gdLst/>
              <a:ahLst/>
              <a:cxnLst/>
              <a:rect l="l" t="t" r="r" b="b"/>
              <a:pathLst>
                <a:path w="309" h="384" extrusionOk="0">
                  <a:moveTo>
                    <a:pt x="49" y="77"/>
                  </a:moveTo>
                  <a:cubicBezTo>
                    <a:pt x="62" y="64"/>
                    <a:pt x="76" y="53"/>
                    <a:pt x="88" y="46"/>
                  </a:cubicBezTo>
                  <a:cubicBezTo>
                    <a:pt x="95" y="43"/>
                    <a:pt x="104" y="40"/>
                    <a:pt x="112" y="40"/>
                  </a:cubicBezTo>
                  <a:cubicBezTo>
                    <a:pt x="118" y="37"/>
                    <a:pt x="128" y="37"/>
                    <a:pt x="134" y="37"/>
                  </a:cubicBezTo>
                  <a:cubicBezTo>
                    <a:pt x="164" y="37"/>
                    <a:pt x="197" y="50"/>
                    <a:pt x="216" y="73"/>
                  </a:cubicBezTo>
                  <a:cubicBezTo>
                    <a:pt x="239" y="96"/>
                    <a:pt x="259" y="130"/>
                    <a:pt x="265" y="160"/>
                  </a:cubicBezTo>
                  <a:cubicBezTo>
                    <a:pt x="271" y="194"/>
                    <a:pt x="271" y="229"/>
                    <a:pt x="265" y="266"/>
                  </a:cubicBezTo>
                  <a:cubicBezTo>
                    <a:pt x="262" y="284"/>
                    <a:pt x="255" y="303"/>
                    <a:pt x="249" y="316"/>
                  </a:cubicBezTo>
                  <a:cubicBezTo>
                    <a:pt x="248" y="319"/>
                    <a:pt x="247" y="321"/>
                    <a:pt x="246" y="324"/>
                  </a:cubicBezTo>
                  <a:cubicBezTo>
                    <a:pt x="243" y="327"/>
                    <a:pt x="239" y="327"/>
                    <a:pt x="239" y="330"/>
                  </a:cubicBezTo>
                  <a:cubicBezTo>
                    <a:pt x="232" y="333"/>
                    <a:pt x="226" y="340"/>
                    <a:pt x="219" y="343"/>
                  </a:cubicBezTo>
                  <a:cubicBezTo>
                    <a:pt x="189" y="356"/>
                    <a:pt x="157" y="364"/>
                    <a:pt x="121" y="359"/>
                  </a:cubicBezTo>
                  <a:cubicBezTo>
                    <a:pt x="88" y="359"/>
                    <a:pt x="52" y="353"/>
                    <a:pt x="19" y="343"/>
                  </a:cubicBezTo>
                  <a:cubicBezTo>
                    <a:pt x="52" y="359"/>
                    <a:pt x="85" y="370"/>
                    <a:pt x="121" y="377"/>
                  </a:cubicBezTo>
                  <a:cubicBezTo>
                    <a:pt x="157" y="383"/>
                    <a:pt x="194" y="380"/>
                    <a:pt x="229" y="367"/>
                  </a:cubicBezTo>
                  <a:cubicBezTo>
                    <a:pt x="239" y="364"/>
                    <a:pt x="246" y="359"/>
                    <a:pt x="255" y="353"/>
                  </a:cubicBezTo>
                  <a:cubicBezTo>
                    <a:pt x="259" y="350"/>
                    <a:pt x="265" y="346"/>
                    <a:pt x="268" y="343"/>
                  </a:cubicBezTo>
                  <a:cubicBezTo>
                    <a:pt x="269" y="342"/>
                    <a:pt x="270" y="341"/>
                    <a:pt x="271" y="340"/>
                  </a:cubicBezTo>
                  <a:cubicBezTo>
                    <a:pt x="272" y="339"/>
                    <a:pt x="273" y="338"/>
                    <a:pt x="275" y="337"/>
                  </a:cubicBezTo>
                  <a:cubicBezTo>
                    <a:pt x="275" y="336"/>
                    <a:pt x="275" y="335"/>
                    <a:pt x="275" y="333"/>
                  </a:cubicBezTo>
                  <a:cubicBezTo>
                    <a:pt x="276" y="332"/>
                    <a:pt x="277" y="331"/>
                    <a:pt x="279" y="330"/>
                  </a:cubicBezTo>
                  <a:cubicBezTo>
                    <a:pt x="285" y="310"/>
                    <a:pt x="292" y="293"/>
                    <a:pt x="298" y="273"/>
                  </a:cubicBezTo>
                  <a:cubicBezTo>
                    <a:pt x="308" y="234"/>
                    <a:pt x="308" y="194"/>
                    <a:pt x="301" y="150"/>
                  </a:cubicBezTo>
                  <a:cubicBezTo>
                    <a:pt x="292" y="110"/>
                    <a:pt x="268" y="73"/>
                    <a:pt x="243" y="46"/>
                  </a:cubicBezTo>
                  <a:cubicBezTo>
                    <a:pt x="213" y="20"/>
                    <a:pt x="177" y="0"/>
                    <a:pt x="137" y="6"/>
                  </a:cubicBezTo>
                  <a:cubicBezTo>
                    <a:pt x="128" y="6"/>
                    <a:pt x="118" y="9"/>
                    <a:pt x="109" y="13"/>
                  </a:cubicBezTo>
                  <a:cubicBezTo>
                    <a:pt x="98" y="17"/>
                    <a:pt x="92" y="20"/>
                    <a:pt x="82" y="27"/>
                  </a:cubicBezTo>
                  <a:cubicBezTo>
                    <a:pt x="66" y="37"/>
                    <a:pt x="52" y="50"/>
                    <a:pt x="39" y="67"/>
                  </a:cubicBezTo>
                  <a:cubicBezTo>
                    <a:pt x="16" y="93"/>
                    <a:pt x="3" y="133"/>
                    <a:pt x="0" y="173"/>
                  </a:cubicBezTo>
                  <a:cubicBezTo>
                    <a:pt x="10" y="136"/>
                    <a:pt x="23" y="99"/>
                    <a:pt x="49" y="77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" name="Google Shape;234;p15"/>
            <p:cNvSpPr/>
            <p:nvPr/>
          </p:nvSpPr>
          <p:spPr>
            <a:xfrm>
              <a:off x="4982" y="3093"/>
              <a:ext cx="35" cy="45"/>
            </a:xfrm>
            <a:custGeom>
              <a:avLst/>
              <a:gdLst/>
              <a:ahLst/>
              <a:cxnLst/>
              <a:rect l="l" t="t" r="r" b="b"/>
              <a:pathLst>
                <a:path w="171" h="213" extrusionOk="0">
                  <a:moveTo>
                    <a:pt x="0" y="106"/>
                  </a:moveTo>
                  <a:cubicBezTo>
                    <a:pt x="0" y="125"/>
                    <a:pt x="4" y="143"/>
                    <a:pt x="12" y="159"/>
                  </a:cubicBezTo>
                  <a:cubicBezTo>
                    <a:pt x="19" y="176"/>
                    <a:pt x="30" y="189"/>
                    <a:pt x="43" y="198"/>
                  </a:cubicBezTo>
                  <a:cubicBezTo>
                    <a:pt x="55" y="207"/>
                    <a:pt x="70" y="212"/>
                    <a:pt x="85" y="212"/>
                  </a:cubicBezTo>
                  <a:cubicBezTo>
                    <a:pt x="100" y="212"/>
                    <a:pt x="115" y="207"/>
                    <a:pt x="128" y="198"/>
                  </a:cubicBezTo>
                  <a:cubicBezTo>
                    <a:pt x="140" y="189"/>
                    <a:pt x="151" y="176"/>
                    <a:pt x="159" y="159"/>
                  </a:cubicBezTo>
                  <a:cubicBezTo>
                    <a:pt x="166" y="143"/>
                    <a:pt x="170" y="125"/>
                    <a:pt x="170" y="106"/>
                  </a:cubicBezTo>
                  <a:cubicBezTo>
                    <a:pt x="170" y="88"/>
                    <a:pt x="166" y="69"/>
                    <a:pt x="159" y="53"/>
                  </a:cubicBezTo>
                  <a:cubicBezTo>
                    <a:pt x="151" y="37"/>
                    <a:pt x="140" y="23"/>
                    <a:pt x="128" y="14"/>
                  </a:cubicBezTo>
                  <a:cubicBezTo>
                    <a:pt x="115" y="5"/>
                    <a:pt x="100" y="0"/>
                    <a:pt x="85" y="0"/>
                  </a:cubicBezTo>
                  <a:cubicBezTo>
                    <a:pt x="70" y="0"/>
                    <a:pt x="55" y="5"/>
                    <a:pt x="43" y="14"/>
                  </a:cubicBezTo>
                  <a:cubicBezTo>
                    <a:pt x="30" y="23"/>
                    <a:pt x="19" y="37"/>
                    <a:pt x="12" y="53"/>
                  </a:cubicBezTo>
                  <a:cubicBezTo>
                    <a:pt x="4" y="69"/>
                    <a:pt x="0" y="88"/>
                    <a:pt x="0" y="106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" name="Google Shape;235;p15"/>
            <p:cNvSpPr/>
            <p:nvPr/>
          </p:nvSpPr>
          <p:spPr>
            <a:xfrm>
              <a:off x="4924" y="3177"/>
              <a:ext cx="36" cy="31"/>
            </a:xfrm>
            <a:custGeom>
              <a:avLst/>
              <a:gdLst/>
              <a:ahLst/>
              <a:cxnLst/>
              <a:rect l="l" t="t" r="r" b="b"/>
              <a:pathLst>
                <a:path w="174" h="148" extrusionOk="0">
                  <a:moveTo>
                    <a:pt x="173" y="0"/>
                  </a:moveTo>
                  <a:cubicBezTo>
                    <a:pt x="116" y="0"/>
                    <a:pt x="58" y="0"/>
                    <a:pt x="0" y="0"/>
                  </a:cubicBezTo>
                  <a:cubicBezTo>
                    <a:pt x="0" y="49"/>
                    <a:pt x="0" y="98"/>
                    <a:pt x="0" y="147"/>
                  </a:cubicBezTo>
                  <a:cubicBezTo>
                    <a:pt x="58" y="147"/>
                    <a:pt x="116" y="147"/>
                    <a:pt x="173" y="147"/>
                  </a:cubicBezTo>
                  <a:cubicBezTo>
                    <a:pt x="173" y="98"/>
                    <a:pt x="173" y="49"/>
                    <a:pt x="173" y="0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" name="Google Shape;236;p15"/>
            <p:cNvSpPr/>
            <p:nvPr/>
          </p:nvSpPr>
          <p:spPr>
            <a:xfrm>
              <a:off x="4872" y="3149"/>
              <a:ext cx="141" cy="52"/>
            </a:xfrm>
            <a:custGeom>
              <a:avLst/>
              <a:gdLst/>
              <a:ahLst/>
              <a:cxnLst/>
              <a:rect l="l" t="t" r="r" b="b"/>
              <a:pathLst>
                <a:path w="656" h="242" extrusionOk="0">
                  <a:moveTo>
                    <a:pt x="161" y="204"/>
                  </a:moveTo>
                  <a:cubicBezTo>
                    <a:pt x="194" y="200"/>
                    <a:pt x="226" y="193"/>
                    <a:pt x="252" y="177"/>
                  </a:cubicBezTo>
                  <a:cubicBezTo>
                    <a:pt x="279" y="160"/>
                    <a:pt x="298" y="138"/>
                    <a:pt x="301" y="114"/>
                  </a:cubicBezTo>
                  <a:cubicBezTo>
                    <a:pt x="309" y="76"/>
                    <a:pt x="317" y="38"/>
                    <a:pt x="325" y="0"/>
                  </a:cubicBezTo>
                  <a:cubicBezTo>
                    <a:pt x="332" y="38"/>
                    <a:pt x="339" y="76"/>
                    <a:pt x="347" y="114"/>
                  </a:cubicBezTo>
                  <a:cubicBezTo>
                    <a:pt x="353" y="141"/>
                    <a:pt x="370" y="160"/>
                    <a:pt x="396" y="177"/>
                  </a:cubicBezTo>
                  <a:cubicBezTo>
                    <a:pt x="422" y="193"/>
                    <a:pt x="455" y="204"/>
                    <a:pt x="488" y="204"/>
                  </a:cubicBezTo>
                  <a:cubicBezTo>
                    <a:pt x="524" y="204"/>
                    <a:pt x="556" y="200"/>
                    <a:pt x="586" y="184"/>
                  </a:cubicBezTo>
                  <a:cubicBezTo>
                    <a:pt x="616" y="170"/>
                    <a:pt x="642" y="147"/>
                    <a:pt x="655" y="117"/>
                  </a:cubicBezTo>
                  <a:cubicBezTo>
                    <a:pt x="651" y="151"/>
                    <a:pt x="632" y="181"/>
                    <a:pt x="602" y="200"/>
                  </a:cubicBezTo>
                  <a:cubicBezTo>
                    <a:pt x="574" y="220"/>
                    <a:pt x="531" y="234"/>
                    <a:pt x="492" y="237"/>
                  </a:cubicBezTo>
                  <a:cubicBezTo>
                    <a:pt x="449" y="241"/>
                    <a:pt x="410" y="231"/>
                    <a:pt x="373" y="210"/>
                  </a:cubicBezTo>
                  <a:cubicBezTo>
                    <a:pt x="353" y="200"/>
                    <a:pt x="340" y="187"/>
                    <a:pt x="328" y="170"/>
                  </a:cubicBezTo>
                  <a:cubicBezTo>
                    <a:pt x="315" y="187"/>
                    <a:pt x="298" y="200"/>
                    <a:pt x="282" y="210"/>
                  </a:cubicBezTo>
                  <a:cubicBezTo>
                    <a:pt x="246" y="231"/>
                    <a:pt x="203" y="241"/>
                    <a:pt x="164" y="237"/>
                  </a:cubicBezTo>
                  <a:cubicBezTo>
                    <a:pt x="124" y="237"/>
                    <a:pt x="82" y="224"/>
                    <a:pt x="52" y="200"/>
                  </a:cubicBezTo>
                  <a:cubicBezTo>
                    <a:pt x="23" y="181"/>
                    <a:pt x="0" y="147"/>
                    <a:pt x="0" y="117"/>
                  </a:cubicBezTo>
                  <a:cubicBezTo>
                    <a:pt x="6" y="144"/>
                    <a:pt x="33" y="167"/>
                    <a:pt x="63" y="184"/>
                  </a:cubicBezTo>
                  <a:cubicBezTo>
                    <a:pt x="92" y="197"/>
                    <a:pt x="128" y="204"/>
                    <a:pt x="161" y="204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" name="Google Shape;237;p15"/>
            <p:cNvSpPr/>
            <p:nvPr/>
          </p:nvSpPr>
          <p:spPr>
            <a:xfrm>
              <a:off x="4914" y="3140"/>
              <a:ext cx="57" cy="25"/>
            </a:xfrm>
            <a:custGeom>
              <a:avLst/>
              <a:gdLst/>
              <a:ahLst/>
              <a:cxnLst/>
              <a:rect l="l" t="t" r="r" b="b"/>
              <a:pathLst>
                <a:path w="269" h="121" extrusionOk="0">
                  <a:moveTo>
                    <a:pt x="134" y="0"/>
                  </a:moveTo>
                  <a:cubicBezTo>
                    <a:pt x="157" y="0"/>
                    <a:pt x="226" y="0"/>
                    <a:pt x="252" y="21"/>
                  </a:cubicBezTo>
                  <a:cubicBezTo>
                    <a:pt x="268" y="34"/>
                    <a:pt x="255" y="67"/>
                    <a:pt x="213" y="98"/>
                  </a:cubicBezTo>
                  <a:cubicBezTo>
                    <a:pt x="183" y="117"/>
                    <a:pt x="156" y="120"/>
                    <a:pt x="137" y="120"/>
                  </a:cubicBezTo>
                  <a:cubicBezTo>
                    <a:pt x="114" y="120"/>
                    <a:pt x="88" y="114"/>
                    <a:pt x="62" y="98"/>
                  </a:cubicBezTo>
                  <a:cubicBezTo>
                    <a:pt x="10" y="67"/>
                    <a:pt x="0" y="34"/>
                    <a:pt x="16" y="21"/>
                  </a:cubicBezTo>
                  <a:cubicBezTo>
                    <a:pt x="39" y="0"/>
                    <a:pt x="111" y="0"/>
                    <a:pt x="134" y="0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8" name="Google Shape;238;p15"/>
          <p:cNvGrpSpPr/>
          <p:nvPr/>
        </p:nvGrpSpPr>
        <p:grpSpPr>
          <a:xfrm>
            <a:off x="9090025" y="4770437"/>
            <a:ext cx="266700" cy="357187"/>
            <a:chOff x="5726" y="3005"/>
            <a:chExt cx="168" cy="225"/>
          </a:xfrm>
        </p:grpSpPr>
        <p:sp>
          <p:nvSpPr>
            <p:cNvPr id="239" name="Google Shape;239;p15"/>
            <p:cNvSpPr/>
            <p:nvPr/>
          </p:nvSpPr>
          <p:spPr>
            <a:xfrm>
              <a:off x="5867" y="3159"/>
              <a:ext cx="27" cy="31"/>
            </a:xfrm>
            <a:custGeom>
              <a:avLst/>
              <a:gdLst/>
              <a:ahLst/>
              <a:cxnLst/>
              <a:rect l="l" t="t" r="r" b="b"/>
              <a:pathLst>
                <a:path w="132" h="147" extrusionOk="0">
                  <a:moveTo>
                    <a:pt x="131" y="73"/>
                  </a:moveTo>
                  <a:cubicBezTo>
                    <a:pt x="131" y="86"/>
                    <a:pt x="128" y="98"/>
                    <a:pt x="123" y="109"/>
                  </a:cubicBezTo>
                  <a:cubicBezTo>
                    <a:pt x="117" y="121"/>
                    <a:pt x="109" y="130"/>
                    <a:pt x="99" y="136"/>
                  </a:cubicBezTo>
                  <a:cubicBezTo>
                    <a:pt x="89" y="143"/>
                    <a:pt x="78" y="146"/>
                    <a:pt x="66" y="146"/>
                  </a:cubicBezTo>
                  <a:cubicBezTo>
                    <a:pt x="54" y="146"/>
                    <a:pt x="43" y="143"/>
                    <a:pt x="33" y="136"/>
                  </a:cubicBezTo>
                  <a:cubicBezTo>
                    <a:pt x="23" y="130"/>
                    <a:pt x="14" y="121"/>
                    <a:pt x="9" y="109"/>
                  </a:cubicBezTo>
                  <a:cubicBezTo>
                    <a:pt x="3" y="98"/>
                    <a:pt x="0" y="86"/>
                    <a:pt x="0" y="73"/>
                  </a:cubicBezTo>
                  <a:cubicBezTo>
                    <a:pt x="0" y="61"/>
                    <a:pt x="3" y="48"/>
                    <a:pt x="9" y="37"/>
                  </a:cubicBezTo>
                  <a:cubicBezTo>
                    <a:pt x="15" y="25"/>
                    <a:pt x="23" y="16"/>
                    <a:pt x="33" y="10"/>
                  </a:cubicBezTo>
                  <a:cubicBezTo>
                    <a:pt x="43" y="3"/>
                    <a:pt x="54" y="0"/>
                    <a:pt x="66" y="0"/>
                  </a:cubicBezTo>
                  <a:cubicBezTo>
                    <a:pt x="78" y="0"/>
                    <a:pt x="89" y="3"/>
                    <a:pt x="99" y="10"/>
                  </a:cubicBezTo>
                  <a:cubicBezTo>
                    <a:pt x="109" y="16"/>
                    <a:pt x="117" y="25"/>
                    <a:pt x="123" y="37"/>
                  </a:cubicBezTo>
                  <a:cubicBezTo>
                    <a:pt x="128" y="48"/>
                    <a:pt x="131" y="61"/>
                    <a:pt x="131" y="73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" name="Google Shape;240;p15"/>
            <p:cNvSpPr/>
            <p:nvPr/>
          </p:nvSpPr>
          <p:spPr>
            <a:xfrm>
              <a:off x="5831" y="3155"/>
              <a:ext cx="61" cy="67"/>
            </a:xfrm>
            <a:custGeom>
              <a:avLst/>
              <a:gdLst/>
              <a:ahLst/>
              <a:cxnLst/>
              <a:rect l="l" t="t" r="r" b="b"/>
              <a:pathLst>
                <a:path w="286" h="309" extrusionOk="0">
                  <a:moveTo>
                    <a:pt x="235" y="246"/>
                  </a:moveTo>
                  <a:cubicBezTo>
                    <a:pt x="285" y="57"/>
                    <a:pt x="180" y="82"/>
                    <a:pt x="153" y="0"/>
                  </a:cubicBezTo>
                  <a:cubicBezTo>
                    <a:pt x="114" y="19"/>
                    <a:pt x="75" y="39"/>
                    <a:pt x="36" y="58"/>
                  </a:cubicBezTo>
                  <a:cubicBezTo>
                    <a:pt x="36" y="57"/>
                    <a:pt x="0" y="238"/>
                    <a:pt x="35" y="278"/>
                  </a:cubicBezTo>
                  <a:cubicBezTo>
                    <a:pt x="61" y="308"/>
                    <a:pt x="225" y="284"/>
                    <a:pt x="235" y="246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" name="Google Shape;241;p15"/>
            <p:cNvSpPr/>
            <p:nvPr/>
          </p:nvSpPr>
          <p:spPr>
            <a:xfrm>
              <a:off x="5839" y="3190"/>
              <a:ext cx="28" cy="15"/>
            </a:xfrm>
            <a:custGeom>
              <a:avLst/>
              <a:gdLst/>
              <a:ahLst/>
              <a:cxnLst/>
              <a:rect l="l" t="t" r="r" b="b"/>
              <a:pathLst>
                <a:path w="135" h="75" extrusionOk="0">
                  <a:moveTo>
                    <a:pt x="18" y="37"/>
                  </a:moveTo>
                  <a:cubicBezTo>
                    <a:pt x="28" y="27"/>
                    <a:pt x="39" y="17"/>
                    <a:pt x="52" y="12"/>
                  </a:cubicBezTo>
                  <a:cubicBezTo>
                    <a:pt x="79" y="0"/>
                    <a:pt x="109" y="0"/>
                    <a:pt x="134" y="10"/>
                  </a:cubicBezTo>
                  <a:cubicBezTo>
                    <a:pt x="107" y="10"/>
                    <a:pt x="82" y="12"/>
                    <a:pt x="58" y="24"/>
                  </a:cubicBezTo>
                  <a:cubicBezTo>
                    <a:pt x="46" y="28"/>
                    <a:pt x="35" y="35"/>
                    <a:pt x="25" y="44"/>
                  </a:cubicBezTo>
                  <a:cubicBezTo>
                    <a:pt x="17" y="52"/>
                    <a:pt x="6" y="62"/>
                    <a:pt x="0" y="74"/>
                  </a:cubicBezTo>
                  <a:cubicBezTo>
                    <a:pt x="2" y="60"/>
                    <a:pt x="9" y="47"/>
                    <a:pt x="18" y="37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" name="Google Shape;242;p15"/>
            <p:cNvSpPr/>
            <p:nvPr/>
          </p:nvSpPr>
          <p:spPr>
            <a:xfrm>
              <a:off x="5798" y="3150"/>
              <a:ext cx="45" cy="80"/>
            </a:xfrm>
            <a:custGeom>
              <a:avLst/>
              <a:gdLst/>
              <a:ahLst/>
              <a:cxnLst/>
              <a:rect l="l" t="t" r="r" b="b"/>
              <a:pathLst>
                <a:path w="215" h="364" extrusionOk="0">
                  <a:moveTo>
                    <a:pt x="175" y="333"/>
                  </a:moveTo>
                  <a:cubicBezTo>
                    <a:pt x="214" y="291"/>
                    <a:pt x="213" y="106"/>
                    <a:pt x="214" y="15"/>
                  </a:cubicBezTo>
                  <a:cubicBezTo>
                    <a:pt x="158" y="10"/>
                    <a:pt x="103" y="5"/>
                    <a:pt x="47" y="0"/>
                  </a:cubicBezTo>
                  <a:cubicBezTo>
                    <a:pt x="46" y="0"/>
                    <a:pt x="0" y="293"/>
                    <a:pt x="33" y="333"/>
                  </a:cubicBezTo>
                  <a:cubicBezTo>
                    <a:pt x="57" y="363"/>
                    <a:pt x="147" y="362"/>
                    <a:pt x="175" y="333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" name="Google Shape;243;p15"/>
            <p:cNvSpPr/>
            <p:nvPr/>
          </p:nvSpPr>
          <p:spPr>
            <a:xfrm>
              <a:off x="5765" y="3150"/>
              <a:ext cx="45" cy="80"/>
            </a:xfrm>
            <a:custGeom>
              <a:avLst/>
              <a:gdLst/>
              <a:ahLst/>
              <a:cxnLst/>
              <a:rect l="l" t="t" r="r" b="b"/>
              <a:pathLst>
                <a:path w="216" h="364" extrusionOk="0">
                  <a:moveTo>
                    <a:pt x="39" y="333"/>
                  </a:moveTo>
                  <a:cubicBezTo>
                    <a:pt x="0" y="291"/>
                    <a:pt x="1" y="106"/>
                    <a:pt x="0" y="15"/>
                  </a:cubicBezTo>
                  <a:cubicBezTo>
                    <a:pt x="56" y="10"/>
                    <a:pt x="112" y="5"/>
                    <a:pt x="167" y="0"/>
                  </a:cubicBezTo>
                  <a:cubicBezTo>
                    <a:pt x="172" y="111"/>
                    <a:pt x="215" y="294"/>
                    <a:pt x="182" y="333"/>
                  </a:cubicBezTo>
                  <a:cubicBezTo>
                    <a:pt x="158" y="363"/>
                    <a:pt x="67" y="362"/>
                    <a:pt x="39" y="333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" name="Google Shape;244;p15"/>
            <p:cNvSpPr/>
            <p:nvPr/>
          </p:nvSpPr>
          <p:spPr>
            <a:xfrm>
              <a:off x="5804" y="3192"/>
              <a:ext cx="1" cy="31"/>
            </a:xfrm>
            <a:custGeom>
              <a:avLst/>
              <a:gdLst/>
              <a:ahLst/>
              <a:cxnLst/>
              <a:rect l="l" t="t" r="r" b="b"/>
              <a:pathLst>
                <a:path w="15" h="145" extrusionOk="0">
                  <a:moveTo>
                    <a:pt x="0" y="71"/>
                  </a:moveTo>
                  <a:cubicBezTo>
                    <a:pt x="0" y="48"/>
                    <a:pt x="2" y="24"/>
                    <a:pt x="7" y="0"/>
                  </a:cubicBezTo>
                  <a:cubicBezTo>
                    <a:pt x="12" y="24"/>
                    <a:pt x="14" y="49"/>
                    <a:pt x="14" y="71"/>
                  </a:cubicBezTo>
                  <a:cubicBezTo>
                    <a:pt x="12" y="96"/>
                    <a:pt x="12" y="120"/>
                    <a:pt x="7" y="144"/>
                  </a:cubicBezTo>
                  <a:cubicBezTo>
                    <a:pt x="2" y="120"/>
                    <a:pt x="0" y="95"/>
                    <a:pt x="0" y="71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" name="Google Shape;245;p15"/>
            <p:cNvSpPr/>
            <p:nvPr/>
          </p:nvSpPr>
          <p:spPr>
            <a:xfrm>
              <a:off x="5773" y="3147"/>
              <a:ext cx="63" cy="63"/>
            </a:xfrm>
            <a:custGeom>
              <a:avLst/>
              <a:gdLst/>
              <a:ahLst/>
              <a:cxnLst/>
              <a:rect l="l" t="t" r="r" b="b"/>
              <a:pathLst>
                <a:path w="296" h="290" extrusionOk="0">
                  <a:moveTo>
                    <a:pt x="148" y="289"/>
                  </a:moveTo>
                  <a:cubicBezTo>
                    <a:pt x="99" y="238"/>
                    <a:pt x="0" y="212"/>
                    <a:pt x="0" y="136"/>
                  </a:cubicBezTo>
                  <a:cubicBezTo>
                    <a:pt x="0" y="61"/>
                    <a:pt x="66" y="0"/>
                    <a:pt x="148" y="0"/>
                  </a:cubicBezTo>
                  <a:cubicBezTo>
                    <a:pt x="230" y="0"/>
                    <a:pt x="295" y="61"/>
                    <a:pt x="295" y="136"/>
                  </a:cubicBezTo>
                  <a:cubicBezTo>
                    <a:pt x="295" y="212"/>
                    <a:pt x="197" y="238"/>
                    <a:pt x="148" y="289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" name="Google Shape;246;p15"/>
            <p:cNvSpPr/>
            <p:nvPr/>
          </p:nvSpPr>
          <p:spPr>
            <a:xfrm>
              <a:off x="5830" y="3005"/>
              <a:ext cx="52" cy="97"/>
            </a:xfrm>
            <a:custGeom>
              <a:avLst/>
              <a:gdLst/>
              <a:ahLst/>
              <a:cxnLst/>
              <a:rect l="l" t="t" r="r" b="b"/>
              <a:pathLst>
                <a:path w="249" h="443" extrusionOk="0">
                  <a:moveTo>
                    <a:pt x="20" y="196"/>
                  </a:moveTo>
                  <a:cubicBezTo>
                    <a:pt x="12" y="371"/>
                    <a:pt x="7" y="345"/>
                    <a:pt x="0" y="420"/>
                  </a:cubicBezTo>
                  <a:cubicBezTo>
                    <a:pt x="31" y="427"/>
                    <a:pt x="61" y="435"/>
                    <a:pt x="92" y="442"/>
                  </a:cubicBezTo>
                  <a:cubicBezTo>
                    <a:pt x="130" y="376"/>
                    <a:pt x="87" y="426"/>
                    <a:pt x="206" y="242"/>
                  </a:cubicBezTo>
                  <a:cubicBezTo>
                    <a:pt x="248" y="174"/>
                    <a:pt x="203" y="15"/>
                    <a:pt x="176" y="4"/>
                  </a:cubicBezTo>
                  <a:cubicBezTo>
                    <a:pt x="160" y="0"/>
                    <a:pt x="23" y="106"/>
                    <a:pt x="20" y="196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" name="Google Shape;247;p15"/>
            <p:cNvSpPr/>
            <p:nvPr/>
          </p:nvSpPr>
          <p:spPr>
            <a:xfrm>
              <a:off x="5835" y="3024"/>
              <a:ext cx="36" cy="77"/>
            </a:xfrm>
            <a:custGeom>
              <a:avLst/>
              <a:gdLst/>
              <a:ahLst/>
              <a:cxnLst/>
              <a:rect l="l" t="t" r="r" b="b"/>
              <a:pathLst>
                <a:path w="174" h="353" extrusionOk="0">
                  <a:moveTo>
                    <a:pt x="42" y="119"/>
                  </a:moveTo>
                  <a:cubicBezTo>
                    <a:pt x="10" y="289"/>
                    <a:pt x="14" y="264"/>
                    <a:pt x="0" y="337"/>
                  </a:cubicBezTo>
                  <a:cubicBezTo>
                    <a:pt x="20" y="342"/>
                    <a:pt x="41" y="347"/>
                    <a:pt x="61" y="352"/>
                  </a:cubicBezTo>
                  <a:cubicBezTo>
                    <a:pt x="90" y="283"/>
                    <a:pt x="61" y="340"/>
                    <a:pt x="149" y="145"/>
                  </a:cubicBezTo>
                  <a:cubicBezTo>
                    <a:pt x="173" y="95"/>
                    <a:pt x="159" y="14"/>
                    <a:pt x="134" y="5"/>
                  </a:cubicBezTo>
                  <a:cubicBezTo>
                    <a:pt x="118" y="0"/>
                    <a:pt x="54" y="49"/>
                    <a:pt x="42" y="119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" name="Google Shape;248;p15"/>
            <p:cNvSpPr/>
            <p:nvPr/>
          </p:nvSpPr>
          <p:spPr>
            <a:xfrm>
              <a:off x="5726" y="3005"/>
              <a:ext cx="53" cy="97"/>
            </a:xfrm>
            <a:custGeom>
              <a:avLst/>
              <a:gdLst/>
              <a:ahLst/>
              <a:cxnLst/>
              <a:rect l="l" t="t" r="r" b="b"/>
              <a:pathLst>
                <a:path w="250" h="443" extrusionOk="0">
                  <a:moveTo>
                    <a:pt x="229" y="196"/>
                  </a:moveTo>
                  <a:cubicBezTo>
                    <a:pt x="237" y="371"/>
                    <a:pt x="242" y="345"/>
                    <a:pt x="249" y="420"/>
                  </a:cubicBezTo>
                  <a:cubicBezTo>
                    <a:pt x="218" y="427"/>
                    <a:pt x="188" y="435"/>
                    <a:pt x="157" y="442"/>
                  </a:cubicBezTo>
                  <a:cubicBezTo>
                    <a:pt x="120" y="376"/>
                    <a:pt x="162" y="426"/>
                    <a:pt x="44" y="242"/>
                  </a:cubicBezTo>
                  <a:cubicBezTo>
                    <a:pt x="0" y="174"/>
                    <a:pt x="48" y="15"/>
                    <a:pt x="73" y="4"/>
                  </a:cubicBezTo>
                  <a:cubicBezTo>
                    <a:pt x="90" y="0"/>
                    <a:pt x="226" y="106"/>
                    <a:pt x="229" y="196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" name="Google Shape;249;p15"/>
            <p:cNvSpPr/>
            <p:nvPr/>
          </p:nvSpPr>
          <p:spPr>
            <a:xfrm>
              <a:off x="5738" y="3024"/>
              <a:ext cx="36" cy="78"/>
            </a:xfrm>
            <a:custGeom>
              <a:avLst/>
              <a:gdLst/>
              <a:ahLst/>
              <a:cxnLst/>
              <a:rect l="l" t="t" r="r" b="b"/>
              <a:pathLst>
                <a:path w="174" h="355" extrusionOk="0">
                  <a:moveTo>
                    <a:pt x="132" y="119"/>
                  </a:moveTo>
                  <a:cubicBezTo>
                    <a:pt x="163" y="289"/>
                    <a:pt x="159" y="264"/>
                    <a:pt x="173" y="337"/>
                  </a:cubicBezTo>
                  <a:cubicBezTo>
                    <a:pt x="153" y="342"/>
                    <a:pt x="134" y="348"/>
                    <a:pt x="114" y="354"/>
                  </a:cubicBezTo>
                  <a:cubicBezTo>
                    <a:pt x="84" y="285"/>
                    <a:pt x="114" y="342"/>
                    <a:pt x="24" y="147"/>
                  </a:cubicBezTo>
                  <a:cubicBezTo>
                    <a:pt x="0" y="95"/>
                    <a:pt x="12" y="14"/>
                    <a:pt x="39" y="5"/>
                  </a:cubicBezTo>
                  <a:cubicBezTo>
                    <a:pt x="55" y="0"/>
                    <a:pt x="118" y="49"/>
                    <a:pt x="132" y="119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" name="Google Shape;250;p15"/>
            <p:cNvSpPr/>
            <p:nvPr/>
          </p:nvSpPr>
          <p:spPr>
            <a:xfrm>
              <a:off x="5726" y="3065"/>
              <a:ext cx="158" cy="117"/>
            </a:xfrm>
            <a:custGeom>
              <a:avLst/>
              <a:gdLst/>
              <a:ahLst/>
              <a:cxnLst/>
              <a:rect l="l" t="t" r="r" b="b"/>
              <a:pathLst>
                <a:path w="732" h="535" extrusionOk="0">
                  <a:moveTo>
                    <a:pt x="366" y="0"/>
                  </a:moveTo>
                  <a:cubicBezTo>
                    <a:pt x="531" y="0"/>
                    <a:pt x="607" y="71"/>
                    <a:pt x="607" y="171"/>
                  </a:cubicBezTo>
                  <a:cubicBezTo>
                    <a:pt x="607" y="254"/>
                    <a:pt x="731" y="378"/>
                    <a:pt x="620" y="459"/>
                  </a:cubicBezTo>
                  <a:cubicBezTo>
                    <a:pt x="565" y="499"/>
                    <a:pt x="474" y="534"/>
                    <a:pt x="366" y="534"/>
                  </a:cubicBezTo>
                  <a:cubicBezTo>
                    <a:pt x="258" y="534"/>
                    <a:pt x="166" y="499"/>
                    <a:pt x="111" y="459"/>
                  </a:cubicBezTo>
                  <a:cubicBezTo>
                    <a:pt x="0" y="376"/>
                    <a:pt x="124" y="254"/>
                    <a:pt x="124" y="171"/>
                  </a:cubicBezTo>
                  <a:cubicBezTo>
                    <a:pt x="124" y="71"/>
                    <a:pt x="199" y="0"/>
                    <a:pt x="366" y="0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" name="Google Shape;251;p15"/>
            <p:cNvSpPr/>
            <p:nvPr/>
          </p:nvSpPr>
          <p:spPr>
            <a:xfrm>
              <a:off x="5742" y="3081"/>
              <a:ext cx="123" cy="99"/>
            </a:xfrm>
            <a:custGeom>
              <a:avLst/>
              <a:gdLst/>
              <a:ahLst/>
              <a:cxnLst/>
              <a:rect l="l" t="t" r="r" b="b"/>
              <a:pathLst>
                <a:path w="574" h="449" extrusionOk="0">
                  <a:moveTo>
                    <a:pt x="310" y="20"/>
                  </a:moveTo>
                  <a:cubicBezTo>
                    <a:pt x="295" y="0"/>
                    <a:pt x="281" y="0"/>
                    <a:pt x="268" y="20"/>
                  </a:cubicBezTo>
                  <a:cubicBezTo>
                    <a:pt x="232" y="65"/>
                    <a:pt x="179" y="161"/>
                    <a:pt x="175" y="241"/>
                  </a:cubicBezTo>
                  <a:cubicBezTo>
                    <a:pt x="113" y="233"/>
                    <a:pt x="43" y="236"/>
                    <a:pt x="28" y="270"/>
                  </a:cubicBezTo>
                  <a:cubicBezTo>
                    <a:pt x="0" y="336"/>
                    <a:pt x="131" y="448"/>
                    <a:pt x="287" y="448"/>
                  </a:cubicBezTo>
                  <a:cubicBezTo>
                    <a:pt x="444" y="448"/>
                    <a:pt x="573" y="336"/>
                    <a:pt x="546" y="270"/>
                  </a:cubicBezTo>
                  <a:cubicBezTo>
                    <a:pt x="534" y="236"/>
                    <a:pt x="463" y="233"/>
                    <a:pt x="402" y="241"/>
                  </a:cubicBezTo>
                  <a:cubicBezTo>
                    <a:pt x="399" y="161"/>
                    <a:pt x="344" y="65"/>
                    <a:pt x="310" y="20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2" name="Google Shape;252;p15"/>
            <p:cNvSpPr/>
            <p:nvPr/>
          </p:nvSpPr>
          <p:spPr>
            <a:xfrm>
              <a:off x="5777" y="3153"/>
              <a:ext cx="56" cy="19"/>
            </a:xfrm>
            <a:custGeom>
              <a:avLst/>
              <a:gdLst/>
              <a:ahLst/>
              <a:cxnLst/>
              <a:rect l="l" t="t" r="r" b="b"/>
              <a:pathLst>
                <a:path w="264" h="92" extrusionOk="0">
                  <a:moveTo>
                    <a:pt x="205" y="32"/>
                  </a:moveTo>
                  <a:cubicBezTo>
                    <a:pt x="187" y="34"/>
                    <a:pt x="167" y="29"/>
                    <a:pt x="153" y="19"/>
                  </a:cubicBezTo>
                  <a:cubicBezTo>
                    <a:pt x="144" y="14"/>
                    <a:pt x="138" y="8"/>
                    <a:pt x="131" y="0"/>
                  </a:cubicBezTo>
                  <a:cubicBezTo>
                    <a:pt x="126" y="8"/>
                    <a:pt x="118" y="14"/>
                    <a:pt x="110" y="19"/>
                  </a:cubicBezTo>
                  <a:cubicBezTo>
                    <a:pt x="93" y="29"/>
                    <a:pt x="75" y="35"/>
                    <a:pt x="57" y="32"/>
                  </a:cubicBezTo>
                  <a:cubicBezTo>
                    <a:pt x="39" y="32"/>
                    <a:pt x="22" y="26"/>
                    <a:pt x="8" y="14"/>
                  </a:cubicBezTo>
                  <a:cubicBezTo>
                    <a:pt x="0" y="8"/>
                    <a:pt x="43" y="91"/>
                    <a:pt x="131" y="91"/>
                  </a:cubicBezTo>
                  <a:cubicBezTo>
                    <a:pt x="220" y="91"/>
                    <a:pt x="263" y="8"/>
                    <a:pt x="254" y="14"/>
                  </a:cubicBezTo>
                  <a:cubicBezTo>
                    <a:pt x="241" y="25"/>
                    <a:pt x="223" y="31"/>
                    <a:pt x="205" y="32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3" name="Google Shape;253;p15"/>
            <p:cNvSpPr/>
            <p:nvPr/>
          </p:nvSpPr>
          <p:spPr>
            <a:xfrm>
              <a:off x="5819" y="3092"/>
              <a:ext cx="34" cy="45"/>
            </a:xfrm>
            <a:custGeom>
              <a:avLst/>
              <a:gdLst/>
              <a:ahLst/>
              <a:cxnLst/>
              <a:rect l="l" t="t" r="r" b="b"/>
              <a:pathLst>
                <a:path w="162" h="210" extrusionOk="0">
                  <a:moveTo>
                    <a:pt x="57" y="21"/>
                  </a:moveTo>
                  <a:cubicBezTo>
                    <a:pt x="106" y="0"/>
                    <a:pt x="140" y="49"/>
                    <a:pt x="147" y="76"/>
                  </a:cubicBezTo>
                  <a:cubicBezTo>
                    <a:pt x="161" y="116"/>
                    <a:pt x="144" y="161"/>
                    <a:pt x="140" y="170"/>
                  </a:cubicBezTo>
                  <a:cubicBezTo>
                    <a:pt x="136" y="178"/>
                    <a:pt x="100" y="209"/>
                    <a:pt x="19" y="179"/>
                  </a:cubicBezTo>
                  <a:cubicBezTo>
                    <a:pt x="21" y="179"/>
                    <a:pt x="0" y="135"/>
                    <a:pt x="9" y="92"/>
                  </a:cubicBezTo>
                  <a:cubicBezTo>
                    <a:pt x="25" y="69"/>
                    <a:pt x="15" y="37"/>
                    <a:pt x="57" y="21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4" name="Google Shape;254;p15"/>
            <p:cNvSpPr/>
            <p:nvPr/>
          </p:nvSpPr>
          <p:spPr>
            <a:xfrm>
              <a:off x="5821" y="3094"/>
              <a:ext cx="32" cy="41"/>
            </a:xfrm>
            <a:custGeom>
              <a:avLst/>
              <a:gdLst/>
              <a:ahLst/>
              <a:cxnLst/>
              <a:rect l="l" t="t" r="r" b="b"/>
              <a:pathLst>
                <a:path w="155" h="194" extrusionOk="0">
                  <a:moveTo>
                    <a:pt x="18" y="33"/>
                  </a:moveTo>
                  <a:cubicBezTo>
                    <a:pt x="25" y="25"/>
                    <a:pt x="31" y="18"/>
                    <a:pt x="39" y="13"/>
                  </a:cubicBezTo>
                  <a:cubicBezTo>
                    <a:pt x="43" y="10"/>
                    <a:pt x="48" y="8"/>
                    <a:pt x="52" y="7"/>
                  </a:cubicBezTo>
                  <a:cubicBezTo>
                    <a:pt x="58" y="5"/>
                    <a:pt x="63" y="4"/>
                    <a:pt x="67" y="4"/>
                  </a:cubicBezTo>
                  <a:cubicBezTo>
                    <a:pt x="87" y="0"/>
                    <a:pt x="107" y="10"/>
                    <a:pt x="120" y="23"/>
                  </a:cubicBezTo>
                  <a:cubicBezTo>
                    <a:pt x="133" y="36"/>
                    <a:pt x="144" y="55"/>
                    <a:pt x="149" y="75"/>
                  </a:cubicBezTo>
                  <a:cubicBezTo>
                    <a:pt x="154" y="95"/>
                    <a:pt x="152" y="116"/>
                    <a:pt x="148" y="137"/>
                  </a:cubicBezTo>
                  <a:cubicBezTo>
                    <a:pt x="146" y="146"/>
                    <a:pt x="143" y="156"/>
                    <a:pt x="137" y="165"/>
                  </a:cubicBezTo>
                  <a:cubicBezTo>
                    <a:pt x="137" y="166"/>
                    <a:pt x="137" y="167"/>
                    <a:pt x="136" y="168"/>
                  </a:cubicBezTo>
                  <a:cubicBezTo>
                    <a:pt x="136" y="170"/>
                    <a:pt x="136" y="172"/>
                    <a:pt x="136" y="174"/>
                  </a:cubicBezTo>
                  <a:cubicBezTo>
                    <a:pt x="136" y="174"/>
                    <a:pt x="135" y="174"/>
                    <a:pt x="134" y="175"/>
                  </a:cubicBezTo>
                  <a:cubicBezTo>
                    <a:pt x="133" y="177"/>
                    <a:pt x="131" y="178"/>
                    <a:pt x="128" y="180"/>
                  </a:cubicBezTo>
                  <a:cubicBezTo>
                    <a:pt x="124" y="183"/>
                    <a:pt x="120" y="184"/>
                    <a:pt x="115" y="187"/>
                  </a:cubicBezTo>
                  <a:cubicBezTo>
                    <a:pt x="97" y="193"/>
                    <a:pt x="79" y="193"/>
                    <a:pt x="61" y="191"/>
                  </a:cubicBezTo>
                  <a:cubicBezTo>
                    <a:pt x="43" y="188"/>
                    <a:pt x="27" y="183"/>
                    <a:pt x="10" y="175"/>
                  </a:cubicBezTo>
                  <a:cubicBezTo>
                    <a:pt x="27" y="178"/>
                    <a:pt x="44" y="183"/>
                    <a:pt x="61" y="183"/>
                  </a:cubicBezTo>
                  <a:cubicBezTo>
                    <a:pt x="77" y="183"/>
                    <a:pt x="95" y="181"/>
                    <a:pt x="110" y="175"/>
                  </a:cubicBezTo>
                  <a:cubicBezTo>
                    <a:pt x="113" y="174"/>
                    <a:pt x="116" y="171"/>
                    <a:pt x="120" y="168"/>
                  </a:cubicBezTo>
                  <a:cubicBezTo>
                    <a:pt x="122" y="166"/>
                    <a:pt x="124" y="166"/>
                    <a:pt x="124" y="165"/>
                  </a:cubicBezTo>
                  <a:cubicBezTo>
                    <a:pt x="124" y="164"/>
                    <a:pt x="124" y="163"/>
                    <a:pt x="125" y="162"/>
                  </a:cubicBezTo>
                  <a:cubicBezTo>
                    <a:pt x="128" y="153"/>
                    <a:pt x="130" y="144"/>
                    <a:pt x="133" y="137"/>
                  </a:cubicBezTo>
                  <a:cubicBezTo>
                    <a:pt x="136" y="118"/>
                    <a:pt x="137" y="100"/>
                    <a:pt x="133" y="83"/>
                  </a:cubicBezTo>
                  <a:cubicBezTo>
                    <a:pt x="130" y="66"/>
                    <a:pt x="120" y="51"/>
                    <a:pt x="109" y="39"/>
                  </a:cubicBezTo>
                  <a:cubicBezTo>
                    <a:pt x="97" y="29"/>
                    <a:pt x="82" y="20"/>
                    <a:pt x="67" y="22"/>
                  </a:cubicBezTo>
                  <a:cubicBezTo>
                    <a:pt x="64" y="22"/>
                    <a:pt x="60" y="21"/>
                    <a:pt x="56" y="23"/>
                  </a:cubicBezTo>
                  <a:cubicBezTo>
                    <a:pt x="53" y="25"/>
                    <a:pt x="48" y="25"/>
                    <a:pt x="45" y="26"/>
                  </a:cubicBezTo>
                  <a:cubicBezTo>
                    <a:pt x="36" y="30"/>
                    <a:pt x="30" y="35"/>
                    <a:pt x="25" y="42"/>
                  </a:cubicBezTo>
                  <a:cubicBezTo>
                    <a:pt x="14" y="51"/>
                    <a:pt x="5" y="69"/>
                    <a:pt x="0" y="88"/>
                  </a:cubicBezTo>
                  <a:cubicBezTo>
                    <a:pt x="0" y="69"/>
                    <a:pt x="6" y="50"/>
                    <a:pt x="18" y="33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" name="Google Shape;255;p15"/>
            <p:cNvSpPr/>
            <p:nvPr/>
          </p:nvSpPr>
          <p:spPr>
            <a:xfrm>
              <a:off x="5825" y="3106"/>
              <a:ext cx="17" cy="21"/>
            </a:xfrm>
            <a:custGeom>
              <a:avLst/>
              <a:gdLst/>
              <a:ahLst/>
              <a:cxnLst/>
              <a:rect l="l" t="t" r="r" b="b"/>
              <a:pathLst>
                <a:path w="86" h="107" extrusionOk="0">
                  <a:moveTo>
                    <a:pt x="85" y="53"/>
                  </a:moveTo>
                  <a:cubicBezTo>
                    <a:pt x="85" y="63"/>
                    <a:pt x="83" y="72"/>
                    <a:pt x="79" y="80"/>
                  </a:cubicBezTo>
                  <a:cubicBezTo>
                    <a:pt x="75" y="88"/>
                    <a:pt x="70" y="95"/>
                    <a:pt x="64" y="100"/>
                  </a:cubicBezTo>
                  <a:cubicBezTo>
                    <a:pt x="58" y="104"/>
                    <a:pt x="50" y="106"/>
                    <a:pt x="43" y="106"/>
                  </a:cubicBezTo>
                  <a:cubicBezTo>
                    <a:pt x="35" y="106"/>
                    <a:pt x="28" y="104"/>
                    <a:pt x="21" y="100"/>
                  </a:cubicBezTo>
                  <a:cubicBezTo>
                    <a:pt x="15" y="95"/>
                    <a:pt x="9" y="88"/>
                    <a:pt x="5" y="80"/>
                  </a:cubicBezTo>
                  <a:cubicBezTo>
                    <a:pt x="2" y="72"/>
                    <a:pt x="0" y="63"/>
                    <a:pt x="0" y="53"/>
                  </a:cubicBezTo>
                  <a:cubicBezTo>
                    <a:pt x="0" y="43"/>
                    <a:pt x="2" y="35"/>
                    <a:pt x="5" y="26"/>
                  </a:cubicBezTo>
                  <a:cubicBezTo>
                    <a:pt x="10" y="18"/>
                    <a:pt x="15" y="11"/>
                    <a:pt x="21" y="6"/>
                  </a:cubicBezTo>
                  <a:cubicBezTo>
                    <a:pt x="28" y="2"/>
                    <a:pt x="35" y="0"/>
                    <a:pt x="43" y="0"/>
                  </a:cubicBezTo>
                  <a:cubicBezTo>
                    <a:pt x="50" y="0"/>
                    <a:pt x="58" y="2"/>
                    <a:pt x="64" y="6"/>
                  </a:cubicBezTo>
                  <a:cubicBezTo>
                    <a:pt x="70" y="11"/>
                    <a:pt x="76" y="18"/>
                    <a:pt x="79" y="26"/>
                  </a:cubicBezTo>
                  <a:cubicBezTo>
                    <a:pt x="83" y="35"/>
                    <a:pt x="85" y="43"/>
                    <a:pt x="85" y="53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6" name="Google Shape;256;p15"/>
            <p:cNvSpPr/>
            <p:nvPr/>
          </p:nvSpPr>
          <p:spPr>
            <a:xfrm>
              <a:off x="5758" y="3092"/>
              <a:ext cx="33" cy="45"/>
            </a:xfrm>
            <a:custGeom>
              <a:avLst/>
              <a:gdLst/>
              <a:ahLst/>
              <a:cxnLst/>
              <a:rect l="l" t="t" r="r" b="b"/>
              <a:pathLst>
                <a:path w="160" h="210" extrusionOk="0">
                  <a:moveTo>
                    <a:pt x="103" y="21"/>
                  </a:moveTo>
                  <a:cubicBezTo>
                    <a:pt x="54" y="0"/>
                    <a:pt x="21" y="49"/>
                    <a:pt x="13" y="76"/>
                  </a:cubicBezTo>
                  <a:cubicBezTo>
                    <a:pt x="0" y="116"/>
                    <a:pt x="16" y="161"/>
                    <a:pt x="21" y="170"/>
                  </a:cubicBezTo>
                  <a:cubicBezTo>
                    <a:pt x="25" y="178"/>
                    <a:pt x="60" y="209"/>
                    <a:pt x="141" y="179"/>
                  </a:cubicBezTo>
                  <a:cubicBezTo>
                    <a:pt x="139" y="179"/>
                    <a:pt x="159" y="135"/>
                    <a:pt x="151" y="92"/>
                  </a:cubicBezTo>
                  <a:cubicBezTo>
                    <a:pt x="135" y="69"/>
                    <a:pt x="146" y="37"/>
                    <a:pt x="103" y="21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7" name="Google Shape;257;p15"/>
            <p:cNvSpPr/>
            <p:nvPr/>
          </p:nvSpPr>
          <p:spPr>
            <a:xfrm>
              <a:off x="5757" y="3094"/>
              <a:ext cx="32" cy="41"/>
            </a:xfrm>
            <a:custGeom>
              <a:avLst/>
              <a:gdLst/>
              <a:ahLst/>
              <a:cxnLst/>
              <a:rect l="l" t="t" r="r" b="b"/>
              <a:pathLst>
                <a:path w="156" h="193" extrusionOk="0">
                  <a:moveTo>
                    <a:pt x="130" y="38"/>
                  </a:moveTo>
                  <a:cubicBezTo>
                    <a:pt x="124" y="32"/>
                    <a:pt x="117" y="27"/>
                    <a:pt x="110" y="24"/>
                  </a:cubicBezTo>
                  <a:cubicBezTo>
                    <a:pt x="107" y="22"/>
                    <a:pt x="102" y="21"/>
                    <a:pt x="99" y="21"/>
                  </a:cubicBezTo>
                  <a:cubicBezTo>
                    <a:pt x="96" y="19"/>
                    <a:pt x="91" y="19"/>
                    <a:pt x="87" y="19"/>
                  </a:cubicBezTo>
                  <a:cubicBezTo>
                    <a:pt x="72" y="19"/>
                    <a:pt x="56" y="25"/>
                    <a:pt x="46" y="37"/>
                  </a:cubicBezTo>
                  <a:cubicBezTo>
                    <a:pt x="35" y="49"/>
                    <a:pt x="24" y="65"/>
                    <a:pt x="21" y="80"/>
                  </a:cubicBezTo>
                  <a:cubicBezTo>
                    <a:pt x="18" y="97"/>
                    <a:pt x="18" y="115"/>
                    <a:pt x="21" y="134"/>
                  </a:cubicBezTo>
                  <a:cubicBezTo>
                    <a:pt x="23" y="142"/>
                    <a:pt x="27" y="152"/>
                    <a:pt x="30" y="158"/>
                  </a:cubicBezTo>
                  <a:cubicBezTo>
                    <a:pt x="31" y="159"/>
                    <a:pt x="31" y="161"/>
                    <a:pt x="32" y="162"/>
                  </a:cubicBezTo>
                  <a:cubicBezTo>
                    <a:pt x="33" y="164"/>
                    <a:pt x="35" y="164"/>
                    <a:pt x="35" y="165"/>
                  </a:cubicBezTo>
                  <a:cubicBezTo>
                    <a:pt x="38" y="167"/>
                    <a:pt x="42" y="170"/>
                    <a:pt x="45" y="172"/>
                  </a:cubicBezTo>
                  <a:cubicBezTo>
                    <a:pt x="60" y="179"/>
                    <a:pt x="76" y="182"/>
                    <a:pt x="94" y="180"/>
                  </a:cubicBezTo>
                  <a:cubicBezTo>
                    <a:pt x="110" y="180"/>
                    <a:pt x="128" y="177"/>
                    <a:pt x="145" y="172"/>
                  </a:cubicBezTo>
                  <a:cubicBezTo>
                    <a:pt x="128" y="180"/>
                    <a:pt x="112" y="185"/>
                    <a:pt x="94" y="189"/>
                  </a:cubicBezTo>
                  <a:cubicBezTo>
                    <a:pt x="76" y="192"/>
                    <a:pt x="58" y="190"/>
                    <a:pt x="39" y="183"/>
                  </a:cubicBezTo>
                  <a:cubicBezTo>
                    <a:pt x="35" y="182"/>
                    <a:pt x="32" y="180"/>
                    <a:pt x="27" y="177"/>
                  </a:cubicBezTo>
                  <a:cubicBezTo>
                    <a:pt x="24" y="176"/>
                    <a:pt x="21" y="174"/>
                    <a:pt x="20" y="172"/>
                  </a:cubicBezTo>
                  <a:cubicBezTo>
                    <a:pt x="20" y="172"/>
                    <a:pt x="19" y="171"/>
                    <a:pt x="18" y="170"/>
                  </a:cubicBezTo>
                  <a:cubicBezTo>
                    <a:pt x="18" y="170"/>
                    <a:pt x="17" y="169"/>
                    <a:pt x="17" y="168"/>
                  </a:cubicBezTo>
                  <a:lnTo>
                    <a:pt x="17" y="167"/>
                  </a:lnTo>
                  <a:cubicBezTo>
                    <a:pt x="16" y="166"/>
                    <a:pt x="16" y="166"/>
                    <a:pt x="15" y="165"/>
                  </a:cubicBezTo>
                  <a:cubicBezTo>
                    <a:pt x="12" y="155"/>
                    <a:pt x="9" y="146"/>
                    <a:pt x="5" y="137"/>
                  </a:cubicBezTo>
                  <a:cubicBezTo>
                    <a:pt x="0" y="117"/>
                    <a:pt x="0" y="97"/>
                    <a:pt x="3" y="75"/>
                  </a:cubicBezTo>
                  <a:cubicBezTo>
                    <a:pt x="9" y="56"/>
                    <a:pt x="20" y="37"/>
                    <a:pt x="33" y="24"/>
                  </a:cubicBezTo>
                  <a:cubicBezTo>
                    <a:pt x="48" y="10"/>
                    <a:pt x="66" y="0"/>
                    <a:pt x="85" y="4"/>
                  </a:cubicBezTo>
                  <a:cubicBezTo>
                    <a:pt x="91" y="4"/>
                    <a:pt x="96" y="6"/>
                    <a:pt x="100" y="7"/>
                  </a:cubicBezTo>
                  <a:cubicBezTo>
                    <a:pt x="105" y="9"/>
                    <a:pt x="109" y="10"/>
                    <a:pt x="114" y="13"/>
                  </a:cubicBezTo>
                  <a:cubicBezTo>
                    <a:pt x="121" y="19"/>
                    <a:pt x="128" y="25"/>
                    <a:pt x="135" y="34"/>
                  </a:cubicBezTo>
                  <a:cubicBezTo>
                    <a:pt x="146" y="47"/>
                    <a:pt x="152" y="67"/>
                    <a:pt x="155" y="87"/>
                  </a:cubicBezTo>
                  <a:cubicBezTo>
                    <a:pt x="149" y="69"/>
                    <a:pt x="143" y="50"/>
                    <a:pt x="130" y="38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8" name="Google Shape;258;p15"/>
            <p:cNvSpPr/>
            <p:nvPr/>
          </p:nvSpPr>
          <p:spPr>
            <a:xfrm>
              <a:off x="5767" y="3106"/>
              <a:ext cx="17" cy="21"/>
            </a:xfrm>
            <a:custGeom>
              <a:avLst/>
              <a:gdLst/>
              <a:ahLst/>
              <a:cxnLst/>
              <a:rect l="l" t="t" r="r" b="b"/>
              <a:pathLst>
                <a:path w="86" h="107" extrusionOk="0">
                  <a:moveTo>
                    <a:pt x="85" y="53"/>
                  </a:moveTo>
                  <a:cubicBezTo>
                    <a:pt x="85" y="63"/>
                    <a:pt x="84" y="72"/>
                    <a:pt x="80" y="80"/>
                  </a:cubicBezTo>
                  <a:cubicBezTo>
                    <a:pt x="76" y="88"/>
                    <a:pt x="70" y="95"/>
                    <a:pt x="64" y="100"/>
                  </a:cubicBezTo>
                  <a:cubicBezTo>
                    <a:pt x="58" y="104"/>
                    <a:pt x="50" y="106"/>
                    <a:pt x="43" y="106"/>
                  </a:cubicBezTo>
                  <a:cubicBezTo>
                    <a:pt x="35" y="106"/>
                    <a:pt x="28" y="104"/>
                    <a:pt x="21" y="100"/>
                  </a:cubicBezTo>
                  <a:cubicBezTo>
                    <a:pt x="15" y="95"/>
                    <a:pt x="9" y="88"/>
                    <a:pt x="5" y="80"/>
                  </a:cubicBezTo>
                  <a:cubicBezTo>
                    <a:pt x="2" y="72"/>
                    <a:pt x="0" y="63"/>
                    <a:pt x="0" y="53"/>
                  </a:cubicBezTo>
                  <a:cubicBezTo>
                    <a:pt x="0" y="43"/>
                    <a:pt x="2" y="35"/>
                    <a:pt x="5" y="26"/>
                  </a:cubicBezTo>
                  <a:cubicBezTo>
                    <a:pt x="10" y="18"/>
                    <a:pt x="15" y="11"/>
                    <a:pt x="21" y="6"/>
                  </a:cubicBezTo>
                  <a:cubicBezTo>
                    <a:pt x="28" y="2"/>
                    <a:pt x="35" y="0"/>
                    <a:pt x="43" y="0"/>
                  </a:cubicBezTo>
                  <a:cubicBezTo>
                    <a:pt x="50" y="0"/>
                    <a:pt x="58" y="2"/>
                    <a:pt x="64" y="6"/>
                  </a:cubicBezTo>
                  <a:cubicBezTo>
                    <a:pt x="70" y="11"/>
                    <a:pt x="76" y="18"/>
                    <a:pt x="80" y="26"/>
                  </a:cubicBezTo>
                  <a:cubicBezTo>
                    <a:pt x="83" y="35"/>
                    <a:pt x="85" y="43"/>
                    <a:pt x="85" y="53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9" name="Google Shape;259;p15"/>
            <p:cNvSpPr/>
            <p:nvPr/>
          </p:nvSpPr>
          <p:spPr>
            <a:xfrm>
              <a:off x="5795" y="3148"/>
              <a:ext cx="17" cy="15"/>
            </a:xfrm>
            <a:custGeom>
              <a:avLst/>
              <a:gdLst/>
              <a:ahLst/>
              <a:cxnLst/>
              <a:rect l="l" t="t" r="r" b="b"/>
              <a:pathLst>
                <a:path w="88" h="74" extrusionOk="0">
                  <a:moveTo>
                    <a:pt x="0" y="0"/>
                  </a:moveTo>
                  <a:cubicBezTo>
                    <a:pt x="29" y="0"/>
                    <a:pt x="58" y="0"/>
                    <a:pt x="87" y="0"/>
                  </a:cubicBezTo>
                  <a:cubicBezTo>
                    <a:pt x="87" y="24"/>
                    <a:pt x="87" y="48"/>
                    <a:pt x="87" y="73"/>
                  </a:cubicBezTo>
                  <a:cubicBezTo>
                    <a:pt x="58" y="73"/>
                    <a:pt x="29" y="73"/>
                    <a:pt x="0" y="73"/>
                  </a:cubicBezTo>
                  <a:cubicBezTo>
                    <a:pt x="0" y="48"/>
                    <a:pt x="0" y="24"/>
                    <a:pt x="0" y="0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0" name="Google Shape;260;p15"/>
            <p:cNvSpPr/>
            <p:nvPr/>
          </p:nvSpPr>
          <p:spPr>
            <a:xfrm>
              <a:off x="5769" y="3134"/>
              <a:ext cx="70" cy="25"/>
            </a:xfrm>
            <a:custGeom>
              <a:avLst/>
              <a:gdLst/>
              <a:ahLst/>
              <a:cxnLst/>
              <a:rect l="l" t="t" r="r" b="b"/>
              <a:pathLst>
                <a:path w="329" h="120" extrusionOk="0">
                  <a:moveTo>
                    <a:pt x="248" y="102"/>
                  </a:moveTo>
                  <a:cubicBezTo>
                    <a:pt x="231" y="100"/>
                    <a:pt x="215" y="96"/>
                    <a:pt x="201" y="88"/>
                  </a:cubicBezTo>
                  <a:cubicBezTo>
                    <a:pt x="188" y="80"/>
                    <a:pt x="179" y="68"/>
                    <a:pt x="177" y="56"/>
                  </a:cubicBezTo>
                  <a:cubicBezTo>
                    <a:pt x="173" y="38"/>
                    <a:pt x="170" y="19"/>
                    <a:pt x="166" y="0"/>
                  </a:cubicBezTo>
                  <a:cubicBezTo>
                    <a:pt x="162" y="19"/>
                    <a:pt x="158" y="38"/>
                    <a:pt x="155" y="56"/>
                  </a:cubicBezTo>
                  <a:cubicBezTo>
                    <a:pt x="151" y="69"/>
                    <a:pt x="143" y="80"/>
                    <a:pt x="130" y="88"/>
                  </a:cubicBezTo>
                  <a:cubicBezTo>
                    <a:pt x="117" y="96"/>
                    <a:pt x="100" y="102"/>
                    <a:pt x="84" y="102"/>
                  </a:cubicBezTo>
                  <a:cubicBezTo>
                    <a:pt x="66" y="102"/>
                    <a:pt x="49" y="100"/>
                    <a:pt x="35" y="91"/>
                  </a:cubicBezTo>
                  <a:cubicBezTo>
                    <a:pt x="20" y="84"/>
                    <a:pt x="6" y="73"/>
                    <a:pt x="0" y="58"/>
                  </a:cubicBezTo>
                  <a:cubicBezTo>
                    <a:pt x="2" y="75"/>
                    <a:pt x="12" y="90"/>
                    <a:pt x="27" y="100"/>
                  </a:cubicBezTo>
                  <a:cubicBezTo>
                    <a:pt x="42" y="109"/>
                    <a:pt x="63" y="116"/>
                    <a:pt x="82" y="118"/>
                  </a:cubicBezTo>
                  <a:cubicBezTo>
                    <a:pt x="103" y="119"/>
                    <a:pt x="124" y="115"/>
                    <a:pt x="142" y="105"/>
                  </a:cubicBezTo>
                  <a:cubicBezTo>
                    <a:pt x="151" y="100"/>
                    <a:pt x="158" y="93"/>
                    <a:pt x="164" y="84"/>
                  </a:cubicBezTo>
                  <a:cubicBezTo>
                    <a:pt x="171" y="93"/>
                    <a:pt x="179" y="100"/>
                    <a:pt x="188" y="105"/>
                  </a:cubicBezTo>
                  <a:cubicBezTo>
                    <a:pt x="206" y="115"/>
                    <a:pt x="227" y="119"/>
                    <a:pt x="246" y="118"/>
                  </a:cubicBezTo>
                  <a:cubicBezTo>
                    <a:pt x="265" y="118"/>
                    <a:pt x="287" y="111"/>
                    <a:pt x="302" y="100"/>
                  </a:cubicBezTo>
                  <a:cubicBezTo>
                    <a:pt x="317" y="90"/>
                    <a:pt x="328" y="73"/>
                    <a:pt x="328" y="58"/>
                  </a:cubicBezTo>
                  <a:cubicBezTo>
                    <a:pt x="325" y="71"/>
                    <a:pt x="312" y="83"/>
                    <a:pt x="297" y="91"/>
                  </a:cubicBezTo>
                  <a:cubicBezTo>
                    <a:pt x="282" y="97"/>
                    <a:pt x="264" y="102"/>
                    <a:pt x="248" y="102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1" name="Google Shape;261;p15"/>
            <p:cNvSpPr/>
            <p:nvPr/>
          </p:nvSpPr>
          <p:spPr>
            <a:xfrm>
              <a:off x="5791" y="3129"/>
              <a:ext cx="28" cy="12"/>
            </a:xfrm>
            <a:custGeom>
              <a:avLst/>
              <a:gdLst/>
              <a:ahLst/>
              <a:cxnLst/>
              <a:rect l="l" t="t" r="r" b="b"/>
              <a:pathLst>
                <a:path w="135" h="61" extrusionOk="0">
                  <a:moveTo>
                    <a:pt x="67" y="0"/>
                  </a:moveTo>
                  <a:cubicBezTo>
                    <a:pt x="56" y="0"/>
                    <a:pt x="21" y="0"/>
                    <a:pt x="9" y="10"/>
                  </a:cubicBezTo>
                  <a:cubicBezTo>
                    <a:pt x="0" y="16"/>
                    <a:pt x="7" y="32"/>
                    <a:pt x="28" y="48"/>
                  </a:cubicBezTo>
                  <a:cubicBezTo>
                    <a:pt x="43" y="58"/>
                    <a:pt x="56" y="60"/>
                    <a:pt x="66" y="60"/>
                  </a:cubicBezTo>
                  <a:cubicBezTo>
                    <a:pt x="77" y="60"/>
                    <a:pt x="91" y="56"/>
                    <a:pt x="104" y="48"/>
                  </a:cubicBezTo>
                  <a:cubicBezTo>
                    <a:pt x="130" y="32"/>
                    <a:pt x="134" y="16"/>
                    <a:pt x="126" y="10"/>
                  </a:cubicBezTo>
                  <a:cubicBezTo>
                    <a:pt x="115" y="0"/>
                    <a:pt x="79" y="0"/>
                    <a:pt x="67" y="0"/>
                  </a:cubicBezTo>
                </a:path>
              </a:pathLst>
            </a:custGeom>
            <a:solidFill>
              <a:srgbClr val="74B53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5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bc.co.uk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dictionary.cambridge.com" TargetMode="External"/><Relationship Id="rId4" Type="http://schemas.openxmlformats.org/officeDocument/2006/relationships/hyperlink" Target="https://www.learnenglishkids.britishcouncil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"/>
          <p:cNvSpPr txBox="1">
            <a:spLocks noGrp="1"/>
          </p:cNvSpPr>
          <p:nvPr>
            <p:ph type="title" idx="4294967295"/>
          </p:nvPr>
        </p:nvSpPr>
        <p:spPr>
          <a:xfrm>
            <a:off x="947125" y="179500"/>
            <a:ext cx="79173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9150" rIns="0" bIns="0" anchor="ctr" anchorCtr="0">
            <a:noAutofit/>
          </a:bodyPr>
          <a:lstStyle/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en-US" sz="3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Present Continuous for Future</a:t>
            </a:r>
            <a:endParaRPr/>
          </a:p>
        </p:txBody>
      </p:sp>
      <p:graphicFrame>
        <p:nvGraphicFramePr>
          <p:cNvPr id="273" name="Google Shape;273;p1"/>
          <p:cNvGraphicFramePr/>
          <p:nvPr>
            <p:extLst>
              <p:ext uri="{D42A27DB-BD31-4B8C-83A1-F6EECF244321}">
                <p14:modId xmlns:p14="http://schemas.microsoft.com/office/powerpoint/2010/main" val="1544382614"/>
              </p:ext>
            </p:extLst>
          </p:nvPr>
        </p:nvGraphicFramePr>
        <p:xfrm>
          <a:off x="657613" y="1243075"/>
          <a:ext cx="8644975" cy="2617869"/>
        </p:xfrm>
        <a:graphic>
          <a:graphicData uri="http://schemas.openxmlformats.org/drawingml/2006/table">
            <a:tbl>
              <a:tblPr>
                <a:noFill/>
                <a:tableStyleId>{9C27FA9C-6E74-4C4A-A276-8611D2D5CB6A}</a:tableStyleId>
              </a:tblPr>
              <a:tblGrid>
                <a:gridCol w="19240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7209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200" b="1" dirty="0">
                          <a:solidFill>
                            <a:schemeClr val="dk1"/>
                          </a:solidFill>
                        </a:rPr>
                        <a:t>NOTION</a:t>
                      </a:r>
                      <a:endParaRPr b="1" dirty="0"/>
                    </a:p>
                  </a:txBody>
                  <a:tcPr marL="91425" marR="91425" marT="91425" marB="91425" anchor="ctr">
                    <a:lnL w="28575" cap="flat" cmpd="sng">
                      <a:solidFill>
                        <a:srgbClr val="38761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38761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38761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38761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200" dirty="0">
                          <a:solidFill>
                            <a:schemeClr val="dk1"/>
                          </a:solidFill>
                        </a:rPr>
                        <a:t>Describes temporary activities</a:t>
                      </a:r>
                      <a:endParaRPr dirty="0"/>
                    </a:p>
                  </a:txBody>
                  <a:tcPr marL="91425" marR="91425" marT="91425" marB="91425">
                    <a:lnL w="28575" cap="flat" cmpd="sng">
                      <a:solidFill>
                        <a:srgbClr val="38761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38761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38761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38761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055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200" b="1">
                          <a:solidFill>
                            <a:schemeClr val="dk1"/>
                          </a:solidFill>
                        </a:rPr>
                        <a:t>MEANING</a:t>
                      </a:r>
                      <a:endParaRPr sz="2200" b="1"/>
                    </a:p>
                  </a:txBody>
                  <a:tcPr marL="91425" marR="91425" marT="91425" marB="91425" anchor="ctr">
                    <a:lnL w="28575" cap="flat" cmpd="sng">
                      <a:solidFill>
                        <a:srgbClr val="38761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38761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38761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38761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200" dirty="0">
                          <a:solidFill>
                            <a:schemeClr val="dk1"/>
                          </a:solidFill>
                        </a:rPr>
                        <a:t>It implies intention, planning and arrangements.</a:t>
                      </a:r>
                      <a:endParaRPr dirty="0"/>
                    </a:p>
                  </a:txBody>
                  <a:tcPr marL="91425" marR="91425" marT="91425" marB="91425" anchor="ctr">
                    <a:lnL w="28575" cap="flat" cmpd="sng">
                      <a:solidFill>
                        <a:srgbClr val="38761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38761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38761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38761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200" b="1">
                          <a:solidFill>
                            <a:schemeClr val="dk1"/>
                          </a:solidFill>
                        </a:rPr>
                        <a:t>USE</a:t>
                      </a:r>
                      <a:endParaRPr sz="2200" b="1"/>
                    </a:p>
                  </a:txBody>
                  <a:tcPr marL="91425" marR="91425" marT="91425" marB="91425" anchor="ctr">
                    <a:lnL w="28575" cap="flat" cmpd="sng">
                      <a:solidFill>
                        <a:srgbClr val="38761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38761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38761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38761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2200" dirty="0">
                          <a:solidFill>
                            <a:schemeClr val="dk1"/>
                          </a:solidFill>
                        </a:rPr>
                        <a:t>We use it to talk about future arrangements or plans that have </a:t>
                      </a:r>
                      <a:r>
                        <a:rPr lang="en-US" sz="2200">
                          <a:solidFill>
                            <a:schemeClr val="dk1"/>
                          </a:solidFill>
                        </a:rPr>
                        <a:t>been </a:t>
                      </a:r>
                      <a:r>
                        <a:rPr lang="en-US" sz="2200" smtClean="0">
                          <a:solidFill>
                            <a:schemeClr val="dk1"/>
                          </a:solidFill>
                        </a:rPr>
                        <a:t>organized.</a:t>
                      </a:r>
                      <a:endParaRPr dirty="0"/>
                    </a:p>
                  </a:txBody>
                  <a:tcPr marL="91425" marR="91425" marT="91425" marB="91425">
                    <a:lnL w="28575" cap="flat" cmpd="sng">
                      <a:solidFill>
                        <a:srgbClr val="38761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38761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38761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38761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2"/>
          <p:cNvSpPr txBox="1">
            <a:spLocks noGrp="1"/>
          </p:cNvSpPr>
          <p:nvPr>
            <p:ph type="title"/>
          </p:nvPr>
        </p:nvSpPr>
        <p:spPr>
          <a:xfrm>
            <a:off x="603800" y="254950"/>
            <a:ext cx="8175300" cy="88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9150" rIns="0" bIns="0" anchor="ctr" anchorCtr="0">
            <a:noAutofit/>
          </a:bodyPr>
          <a:lstStyle/>
          <a:p>
            <a:pPr marL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en-US" sz="33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Affirmative Form</a:t>
            </a:r>
            <a:endParaRPr/>
          </a:p>
        </p:txBody>
      </p:sp>
      <p:graphicFrame>
        <p:nvGraphicFramePr>
          <p:cNvPr id="279" name="Google Shape;279;p2"/>
          <p:cNvGraphicFramePr/>
          <p:nvPr>
            <p:extLst>
              <p:ext uri="{D42A27DB-BD31-4B8C-83A1-F6EECF244321}">
                <p14:modId xmlns:p14="http://schemas.microsoft.com/office/powerpoint/2010/main" val="242377491"/>
              </p:ext>
            </p:extLst>
          </p:nvPr>
        </p:nvGraphicFramePr>
        <p:xfrm>
          <a:off x="784988" y="1248275"/>
          <a:ext cx="8307450" cy="3173983"/>
        </p:xfrm>
        <a:graphic>
          <a:graphicData uri="http://schemas.openxmlformats.org/drawingml/2006/table">
            <a:tbl>
              <a:tblPr>
                <a:noFill/>
                <a:tableStyleId>{7EDC9B33-0CC3-40D5-A9A2-30AFA3E3332D}</a:tableStyleId>
              </a:tblPr>
              <a:tblGrid>
                <a:gridCol w="10405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825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3682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161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129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 strike="noStrike" cap="none">
                          <a:solidFill>
                            <a:srgbClr val="000000"/>
                          </a:solidFill>
                        </a:rPr>
                        <a:t>Subject </a:t>
                      </a:r>
                      <a:endParaRPr b="1"/>
                    </a:p>
                  </a:txBody>
                  <a:tcPr marL="90000" marR="90000" marT="46800" marB="46800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 strike="noStrike" cap="none">
                          <a:solidFill>
                            <a:srgbClr val="000000"/>
                          </a:solidFill>
                        </a:rPr>
                        <a:t>Verb Be</a:t>
                      </a:r>
                      <a:endParaRPr b="1"/>
                    </a:p>
                  </a:txBody>
                  <a:tcPr marL="90000" marR="90000" marT="46800" marB="46800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 strike="noStrike" cap="none">
                          <a:solidFill>
                            <a:srgbClr val="000000"/>
                          </a:solidFill>
                        </a:rPr>
                        <a:t>Ing verb </a:t>
                      </a:r>
                      <a:endParaRPr b="1"/>
                    </a:p>
                  </a:txBody>
                  <a:tcPr marL="90000" marR="90000" marT="46800" marB="46800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 strike="noStrike" cap="none">
                          <a:solidFill>
                            <a:srgbClr val="000000"/>
                          </a:solidFill>
                        </a:rPr>
                        <a:t>Time expression</a:t>
                      </a:r>
                      <a:endParaRPr b="1"/>
                    </a:p>
                  </a:txBody>
                  <a:tcPr marL="90000" marR="90000" marT="46800" marB="46800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3B3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417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He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She         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It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                           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You 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We         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They </a:t>
                      </a:r>
                      <a:endParaRPr/>
                    </a:p>
                  </a:txBody>
                  <a:tcPr marL="90000" marR="90000" marT="46800" marB="46800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 Is       +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am     +     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   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 are    +</a:t>
                      </a:r>
                      <a:endParaRPr/>
                    </a:p>
                  </a:txBody>
                  <a:tcPr marL="90000" marR="90000" marT="46800" marB="46800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watching whales in Los Cabos 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watching whales in Los Cabos      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watching whales in Los Cabos</a:t>
                      </a:r>
                      <a:endParaRPr/>
                    </a:p>
                  </a:txBody>
                  <a:tcPr marL="90000" marR="90000" marT="46800" marB="46800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tomorrow at 10:00 a.m.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</a:t>
                      </a:r>
                      <a:endParaRPr dirty="0"/>
                    </a:p>
                  </a:txBody>
                  <a:tcPr marL="90000" marR="90000" marT="46800" marB="46800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3"/>
          <p:cNvSpPr txBox="1">
            <a:spLocks noGrp="1"/>
          </p:cNvSpPr>
          <p:nvPr>
            <p:ph type="title"/>
          </p:nvPr>
        </p:nvSpPr>
        <p:spPr>
          <a:xfrm>
            <a:off x="539750" y="161925"/>
            <a:ext cx="8999400" cy="5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9150" rIns="0" bIns="0" anchor="ctr" anchorCtr="0">
            <a:noAutofit/>
          </a:bodyPr>
          <a:lstStyle/>
          <a:p>
            <a:pPr marL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en-US" sz="33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Example:</a:t>
            </a:r>
            <a:endParaRPr i="1"/>
          </a:p>
        </p:txBody>
      </p:sp>
      <p:pic>
        <p:nvPicPr>
          <p:cNvPr id="285" name="Google Shape;285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11887" y="872075"/>
            <a:ext cx="6119812" cy="3052762"/>
          </a:xfrm>
          <a:prstGeom prst="rect">
            <a:avLst/>
          </a:prstGeom>
          <a:noFill/>
          <a:ln w="9525" cap="flat" cmpd="sng">
            <a:solidFill>
              <a:srgbClr val="274E13"/>
            </a:solidFill>
            <a:prstDash val="solid"/>
            <a:bevel/>
            <a:headEnd type="none" w="sm" len="sm"/>
            <a:tailEnd type="none" w="sm" len="sm"/>
          </a:ln>
        </p:spPr>
      </p:pic>
      <p:sp>
        <p:nvSpPr>
          <p:cNvPr id="286" name="Google Shape;286;p3"/>
          <p:cNvSpPr txBox="1"/>
          <p:nvPr/>
        </p:nvSpPr>
        <p:spPr>
          <a:xfrm>
            <a:off x="745063" y="4221900"/>
            <a:ext cx="8590500" cy="65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00" i="1" dirty="0">
                <a:solidFill>
                  <a:schemeClr val="dk1"/>
                </a:solidFill>
              </a:rPr>
              <a:t>I am observing fireflies in Tlaxcala tonight.</a:t>
            </a:r>
            <a:endParaRPr sz="3300" i="1" dirty="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4"/>
          <p:cNvSpPr txBox="1">
            <a:spLocks noGrp="1"/>
          </p:cNvSpPr>
          <p:nvPr>
            <p:ph type="title"/>
          </p:nvPr>
        </p:nvSpPr>
        <p:spPr>
          <a:xfrm>
            <a:off x="539750" y="179387"/>
            <a:ext cx="8999537" cy="900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9150" rIns="0" bIns="0" anchor="ctr" anchorCtr="0">
            <a:noAutofit/>
          </a:bodyPr>
          <a:lstStyle/>
          <a:p>
            <a:pPr marL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en-US" sz="33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Negative Form</a:t>
            </a:r>
            <a:endParaRPr/>
          </a:p>
        </p:txBody>
      </p:sp>
      <p:graphicFrame>
        <p:nvGraphicFramePr>
          <p:cNvPr id="292" name="Google Shape;292;p4"/>
          <p:cNvGraphicFramePr/>
          <p:nvPr/>
        </p:nvGraphicFramePr>
        <p:xfrm>
          <a:off x="788812" y="1463762"/>
          <a:ext cx="8232150" cy="2879775"/>
        </p:xfrm>
        <a:graphic>
          <a:graphicData uri="http://schemas.openxmlformats.org/drawingml/2006/table">
            <a:tbl>
              <a:tblPr>
                <a:noFill/>
                <a:tableStyleId>{7EDC9B33-0CC3-40D5-A9A2-30AFA3E3332D}</a:tableStyleId>
              </a:tblPr>
              <a:tblGrid>
                <a:gridCol w="958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422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0391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2925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769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600" b="1" i="0" u="none" strike="noStrike" cap="none">
                          <a:solidFill>
                            <a:srgbClr val="000000"/>
                          </a:solidFill>
                        </a:rPr>
                        <a:t>Subject </a:t>
                      </a:r>
                      <a:endParaRPr sz="1200" b="1"/>
                    </a:p>
                  </a:txBody>
                  <a:tcPr marL="90000" marR="90000" marT="46800" marB="46800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600" b="1" i="0" u="none" strike="noStrike" cap="none">
                          <a:solidFill>
                            <a:srgbClr val="000000"/>
                          </a:solidFill>
                        </a:rPr>
                        <a:t>Verb Be + not</a:t>
                      </a:r>
                      <a:endParaRPr sz="1200" b="1"/>
                    </a:p>
                  </a:txBody>
                  <a:tcPr marL="90000" marR="90000" marT="46800" marB="46800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600" b="1"/>
                        <a:t>i</a:t>
                      </a:r>
                      <a:r>
                        <a:rPr lang="en-US" sz="1600" b="1" i="0" u="none" strike="noStrike" cap="none">
                          <a:solidFill>
                            <a:srgbClr val="000000"/>
                          </a:solidFill>
                        </a:rPr>
                        <a:t>ng verb </a:t>
                      </a:r>
                      <a:endParaRPr sz="1200" b="1"/>
                    </a:p>
                  </a:txBody>
                  <a:tcPr marL="90000" marR="90000" marT="46800" marB="46800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600" b="1" i="0" u="none" strike="noStrike" cap="none">
                          <a:solidFill>
                            <a:srgbClr val="000000"/>
                          </a:solidFill>
                        </a:rPr>
                        <a:t>Time expression</a:t>
                      </a:r>
                      <a:endParaRPr sz="1200" b="1"/>
                    </a:p>
                  </a:txBody>
                  <a:tcPr marL="90000" marR="90000" marT="46800" marB="46800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3B3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02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He</a:t>
                      </a:r>
                      <a:endParaRPr sz="1200"/>
                    </a:p>
                    <a:p>
                      <a:pPr marL="0" marR="0" lvl="0" indent="0" algn="ctr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She         </a:t>
                      </a:r>
                      <a:endParaRPr sz="1200"/>
                    </a:p>
                    <a:p>
                      <a:pPr marL="0" marR="0" lvl="0" indent="0" algn="ctr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It</a:t>
                      </a:r>
                      <a:endParaRPr sz="1200"/>
                    </a:p>
                    <a:p>
                      <a:pPr marL="0" marR="0" lvl="0" indent="0" algn="ctr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6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                  </a:t>
                      </a:r>
                      <a:endParaRPr sz="1200"/>
                    </a:p>
                    <a:p>
                      <a:pPr marL="0" marR="0" lvl="0" indent="0" algn="ctr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6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You </a:t>
                      </a:r>
                      <a:endParaRPr sz="1200"/>
                    </a:p>
                    <a:p>
                      <a:pPr marL="0" marR="0" lvl="0" indent="0" algn="ctr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We          They </a:t>
                      </a:r>
                      <a:endParaRPr sz="1200"/>
                    </a:p>
                  </a:txBody>
                  <a:tcPr marL="90000" marR="90000" marT="46800" marB="46800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              </a:t>
                      </a:r>
                      <a:endParaRPr sz="1200"/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  is not / isn’t       +</a:t>
                      </a:r>
                      <a:endParaRPr sz="1200"/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6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endParaRPr sz="1200"/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am not / ’m not     +     </a:t>
                      </a:r>
                      <a:endParaRPr sz="1200"/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6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6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are not / aren’t    +</a:t>
                      </a:r>
                      <a:endParaRPr sz="1200"/>
                    </a:p>
                  </a:txBody>
                  <a:tcPr marL="90000" marR="90000" marT="46800" marB="46800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6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watching whales in Los Cabos </a:t>
                      </a:r>
                      <a:endParaRPr sz="1200"/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6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6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watching whales in Los Cabos      </a:t>
                      </a:r>
                      <a:endParaRPr sz="1200"/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6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600"/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watching whales in Los Cabos</a:t>
                      </a:r>
                      <a:endParaRPr sz="1200"/>
                    </a:p>
                  </a:txBody>
                  <a:tcPr marL="90000" marR="90000" marT="46800" marB="46800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6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tomorrow at 10:00 a.m.</a:t>
                      </a:r>
                      <a:endParaRPr sz="1200"/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6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endParaRPr sz="1200"/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tomorrow at 10:00 a.m.</a:t>
                      </a:r>
                      <a:endParaRPr sz="1200"/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6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6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6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tomorrow at 10:00 a.m.</a:t>
                      </a:r>
                      <a:endParaRPr sz="1200"/>
                    </a:p>
                  </a:txBody>
                  <a:tcPr marL="90000" marR="90000" marT="46800" marB="46800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5"/>
          <p:cNvSpPr txBox="1">
            <a:spLocks noGrp="1"/>
          </p:cNvSpPr>
          <p:nvPr>
            <p:ph type="title"/>
          </p:nvPr>
        </p:nvSpPr>
        <p:spPr>
          <a:xfrm>
            <a:off x="539750" y="161925"/>
            <a:ext cx="8999537" cy="936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9150" rIns="0" bIns="0" anchor="ctr" anchorCtr="0">
            <a:noAutofit/>
          </a:bodyPr>
          <a:lstStyle/>
          <a:p>
            <a:pPr marL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en-US" sz="33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Example: </a:t>
            </a:r>
            <a:endParaRPr/>
          </a:p>
        </p:txBody>
      </p:sp>
      <p:pic>
        <p:nvPicPr>
          <p:cNvPr id="298" name="Google Shape;298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99825" y="1034250"/>
            <a:ext cx="6289425" cy="31447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299" name="Google Shape;299;p5"/>
          <p:cNvSpPr txBox="1"/>
          <p:nvPr/>
        </p:nvSpPr>
        <p:spPr>
          <a:xfrm>
            <a:off x="426163" y="4294675"/>
            <a:ext cx="92283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i="1">
                <a:solidFill>
                  <a:schemeClr val="dk1"/>
                </a:solidFill>
              </a:rPr>
              <a:t>She isn’t watching turtles in Oaxaca this weekend.</a:t>
            </a:r>
            <a:endParaRPr sz="1200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6"/>
          <p:cNvSpPr txBox="1">
            <a:spLocks noGrp="1"/>
          </p:cNvSpPr>
          <p:nvPr>
            <p:ph type="title"/>
          </p:nvPr>
        </p:nvSpPr>
        <p:spPr>
          <a:xfrm>
            <a:off x="539750" y="161925"/>
            <a:ext cx="8999537" cy="936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9150" rIns="0" bIns="0" anchor="ctr" anchorCtr="0">
            <a:noAutofit/>
          </a:bodyPr>
          <a:lstStyle/>
          <a:p>
            <a:pPr marL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en-US" sz="33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33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3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Question Form</a:t>
            </a:r>
            <a:endParaRPr/>
          </a:p>
        </p:txBody>
      </p:sp>
      <p:graphicFrame>
        <p:nvGraphicFramePr>
          <p:cNvPr id="305" name="Google Shape;305;p6"/>
          <p:cNvGraphicFramePr/>
          <p:nvPr>
            <p:extLst>
              <p:ext uri="{D42A27DB-BD31-4B8C-83A1-F6EECF244321}">
                <p14:modId xmlns:p14="http://schemas.microsoft.com/office/powerpoint/2010/main" val="2250420415"/>
              </p:ext>
            </p:extLst>
          </p:nvPr>
        </p:nvGraphicFramePr>
        <p:xfrm>
          <a:off x="713775" y="1260475"/>
          <a:ext cx="8339950" cy="3476646"/>
        </p:xfrm>
        <a:graphic>
          <a:graphicData uri="http://schemas.openxmlformats.org/drawingml/2006/table">
            <a:tbl>
              <a:tblPr>
                <a:noFill/>
                <a:tableStyleId>{7EDC9B33-0CC3-40D5-A9A2-30AFA3E3332D}</a:tableStyleId>
              </a:tblPr>
              <a:tblGrid>
                <a:gridCol w="17934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768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334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11307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92307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194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 strike="noStrike" cap="none">
                          <a:solidFill>
                            <a:srgbClr val="000000"/>
                          </a:solidFill>
                        </a:rPr>
                        <a:t>Wh Question</a:t>
                      </a:r>
                      <a:endParaRPr b="1"/>
                    </a:p>
                  </a:txBody>
                  <a:tcPr marL="90000" marR="90000" marT="46800" marB="46800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 strike="noStrike" cap="none">
                          <a:solidFill>
                            <a:srgbClr val="000000"/>
                          </a:solidFill>
                        </a:rPr>
                        <a:t>Verb Be</a:t>
                      </a:r>
                      <a:endParaRPr b="1"/>
                    </a:p>
                  </a:txBody>
                  <a:tcPr marL="90000" marR="90000" marT="46800" marB="46800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 strike="noStrike" cap="none">
                          <a:solidFill>
                            <a:srgbClr val="000000"/>
                          </a:solidFill>
                        </a:rPr>
                        <a:t>Subject</a:t>
                      </a:r>
                      <a:endParaRPr b="1"/>
                    </a:p>
                  </a:txBody>
                  <a:tcPr marL="90000" marR="90000" marT="46800" marB="46800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 strike="noStrike" cap="none">
                          <a:solidFill>
                            <a:srgbClr val="000000"/>
                          </a:solidFill>
                        </a:rPr>
                        <a:t>Ing verb</a:t>
                      </a:r>
                      <a:endParaRPr b="1"/>
                    </a:p>
                  </a:txBody>
                  <a:tcPr marL="90000" marR="90000" marT="46800" marB="46800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 strike="noStrike" cap="none">
                          <a:solidFill>
                            <a:srgbClr val="000000"/>
                          </a:solidFill>
                        </a:rPr>
                        <a:t> Question mark</a:t>
                      </a:r>
                      <a:endParaRPr b="1"/>
                    </a:p>
                  </a:txBody>
                  <a:tcPr marL="90000" marR="90000" marT="46800" marB="46800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3B3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080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What time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When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Where    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Who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How long</a:t>
                      </a:r>
                      <a:endParaRPr/>
                    </a:p>
                  </a:txBody>
                  <a:tcPr marL="90000" marR="90000" marT="46800" marB="46800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 is          +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am        +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    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 </a:t>
                      </a:r>
                      <a:r>
                        <a:rPr lang="en-US" sz="1800"/>
                        <a:t>a</a:t>
                      </a: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       +</a:t>
                      </a:r>
                      <a:endParaRPr/>
                    </a:p>
                  </a:txBody>
                  <a:tcPr marL="90000" marR="90000" marT="46800" marB="46800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h</a:t>
                      </a: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s</a:t>
                      </a: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he         </a:t>
                      </a:r>
                      <a:r>
                        <a:rPr lang="en-US" sz="1800"/>
                        <a:t>i</a:t>
                      </a: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/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                  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/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y</a:t>
                      </a: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ou 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w</a:t>
                      </a: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          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/>
                        <a:t>t</a:t>
                      </a:r>
                      <a:r>
                        <a:rPr lang="en-US" sz="18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hey </a:t>
                      </a:r>
                      <a:endParaRPr/>
                    </a:p>
                  </a:txBody>
                  <a:tcPr marL="90000" marR="90000" marT="46800" marB="46800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lang="en-US" sz="18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lang="en-US" sz="18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lang="en-US" sz="18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leaving on your trip to watch whales  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dirty="0"/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dirty="0"/>
                    </a:p>
                  </a:txBody>
                  <a:tcPr marL="90000" marR="90000" marT="46800" marB="46800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   ?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   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   ?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   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8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   ?</a:t>
                      </a:r>
                      <a:endParaRPr dirty="0"/>
                    </a:p>
                  </a:txBody>
                  <a:tcPr marL="90000" marR="90000" marT="46800" marB="46800">
                    <a:lnL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7"/>
          <p:cNvSpPr txBox="1">
            <a:spLocks noGrp="1"/>
          </p:cNvSpPr>
          <p:nvPr>
            <p:ph type="title"/>
          </p:nvPr>
        </p:nvSpPr>
        <p:spPr>
          <a:xfrm>
            <a:off x="539750" y="161925"/>
            <a:ext cx="8999537" cy="936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9150" rIns="0" bIns="0" anchor="ctr" anchorCtr="0">
            <a:noAutofit/>
          </a:bodyPr>
          <a:lstStyle/>
          <a:p>
            <a:pPr marL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en-US" sz="33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Example: </a:t>
            </a:r>
            <a:endParaRPr/>
          </a:p>
        </p:txBody>
      </p:sp>
      <p:pic>
        <p:nvPicPr>
          <p:cNvPr id="311" name="Google Shape;311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516710" y="731520"/>
            <a:ext cx="5301410" cy="2818922"/>
          </a:xfrm>
          <a:prstGeom prst="rect">
            <a:avLst/>
          </a:prstGeom>
          <a:noFill/>
          <a:ln>
            <a:noFill/>
          </a:ln>
        </p:spPr>
      </p:pic>
      <p:sp>
        <p:nvSpPr>
          <p:cNvPr id="312" name="Google Shape;312;p7"/>
          <p:cNvSpPr txBox="1"/>
          <p:nvPr/>
        </p:nvSpPr>
        <p:spPr>
          <a:xfrm>
            <a:off x="539750" y="3641815"/>
            <a:ext cx="9456900" cy="1100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i="1" dirty="0">
                <a:solidFill>
                  <a:schemeClr val="dk1"/>
                </a:solidFill>
              </a:rPr>
              <a:t>Where are you travelling tonight? </a:t>
            </a:r>
          </a:p>
          <a:p>
            <a:pPr marL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i="1" dirty="0">
                <a:solidFill>
                  <a:schemeClr val="dk1"/>
                </a:solidFill>
              </a:rPr>
              <a:t>Why don’t you wait for tomorrow morning?</a:t>
            </a:r>
            <a:endParaRPr sz="13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8"/>
          <p:cNvSpPr txBox="1">
            <a:spLocks noGrp="1"/>
          </p:cNvSpPr>
          <p:nvPr>
            <p:ph type="title"/>
          </p:nvPr>
        </p:nvSpPr>
        <p:spPr>
          <a:xfrm>
            <a:off x="438150" y="574487"/>
            <a:ext cx="89994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9150" rIns="0" bIns="0" anchor="ctr" anchorCtr="0">
            <a:noAutofit/>
          </a:bodyPr>
          <a:lstStyle/>
          <a:p>
            <a:pPr marL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en-US" sz="33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References</a:t>
            </a:r>
            <a:endParaRPr/>
          </a:p>
        </p:txBody>
      </p:sp>
      <p:sp>
        <p:nvSpPr>
          <p:cNvPr id="318" name="Google Shape;318;p8"/>
          <p:cNvSpPr txBox="1">
            <a:spLocks noGrp="1"/>
          </p:cNvSpPr>
          <p:nvPr>
            <p:ph type="body" idx="1"/>
          </p:nvPr>
        </p:nvSpPr>
        <p:spPr>
          <a:xfrm>
            <a:off x="1262200" y="1867300"/>
            <a:ext cx="7112400" cy="156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1225" rIns="0" bIns="0" anchor="t" anchorCtr="0">
            <a:noAutofit/>
          </a:bodyPr>
          <a:lstStyle/>
          <a:p>
            <a:pPr marL="457200" marR="0" lvl="0" indent="-3683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2200"/>
              <a:buFont typeface="Arial"/>
              <a:buChar char="●"/>
            </a:pPr>
            <a:r>
              <a:rPr lang="en-US" sz="2200" b="0" i="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https://www.bbc.co.uk</a:t>
            </a:r>
            <a:endParaRPr/>
          </a:p>
          <a:p>
            <a:pPr marL="457200" marR="0" lvl="0" indent="-3683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●"/>
            </a:pPr>
            <a:r>
              <a:rPr lang="en-US" sz="2200" b="0" i="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https://www.learnenglishkids.britishcouncil.org</a:t>
            </a:r>
            <a:endParaRPr sz="2200">
              <a:solidFill>
                <a:schemeClr val="dk1"/>
              </a:solidFill>
            </a:endParaRPr>
          </a:p>
          <a:p>
            <a:pPr marL="457200" marR="0" lvl="0" indent="-3683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●"/>
            </a:pPr>
            <a:r>
              <a:rPr lang="en-US" sz="2200" b="0" i="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https://dictionary.cambridge.com</a:t>
            </a:r>
            <a:endParaRPr sz="22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3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200">
              <a:solidFill>
                <a:schemeClr val="dk1"/>
              </a:solidFill>
            </a:endParaRPr>
          </a:p>
          <a:p>
            <a:pPr marL="342900" marR="0" lvl="0" indent="-342900" algn="l" rtl="0">
              <a:lnSpc>
                <a:spcPct val="93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23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I_THEME_TEMPLATE_DESIGN">
  <a:themeElements>
    <a:clrScheme name="POI_THEME_TEMPLATE_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OI_THEME_TEMPLATE_DESIGN">
  <a:themeElements>
    <a:clrScheme name="POI_THEME_TEMPLATE_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POI_THEME_TEMPLATE_DESIGN">
  <a:themeElements>
    <a:clrScheme name="POI_THEME_TEMPLATE_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POI_THEME_TEMPLATE_DESIGN">
  <a:themeElements>
    <a:clrScheme name="POI_THEME_TEMPLATE_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249</Words>
  <Application>Microsoft Office PowerPoint</Application>
  <PresentationFormat>Personalizado</PresentationFormat>
  <Paragraphs>147</Paragraphs>
  <Slides>8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4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POI_THEME_TEMPLATE_DESIGN</vt:lpstr>
      <vt:lpstr>POI_THEME_TEMPLATE_DESIGN</vt:lpstr>
      <vt:lpstr>POI_THEME_TEMPLATE_DESIGN</vt:lpstr>
      <vt:lpstr>POI_THEME_TEMPLATE_DESIGN</vt:lpstr>
      <vt:lpstr>Present Continuous for Future</vt:lpstr>
      <vt:lpstr>Affirmative Form</vt:lpstr>
      <vt:lpstr>Example:</vt:lpstr>
      <vt:lpstr>Negative Form</vt:lpstr>
      <vt:lpstr>Example: </vt:lpstr>
      <vt:lpstr> Question Form</vt:lpstr>
      <vt:lpstr>Example: 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Continuous for Future</dc:title>
  <dc:creator>Sergio Reyes</dc:creator>
  <cp:lastModifiedBy>Sergio Reyes</cp:lastModifiedBy>
  <cp:revision>2</cp:revision>
  <dcterms:created xsi:type="dcterms:W3CDTF">2021-06-07T22:31:56Z</dcterms:created>
  <dcterms:modified xsi:type="dcterms:W3CDTF">2021-09-13T01:39:12Z</dcterms:modified>
</cp:coreProperties>
</file>