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87D8F-8071-4269-92C0-A7BF851E5FE8}" type="datetimeFigureOut">
              <a:rPr lang="es-ES" smtClean="0"/>
              <a:pPr/>
              <a:t>20/04/2012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0EABFBB-8AF6-42D4-B692-43296D3D709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87D8F-8071-4269-92C0-A7BF851E5FE8}" type="datetimeFigureOut">
              <a:rPr lang="es-ES" smtClean="0"/>
              <a:pPr/>
              <a:t>20/04/2012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ABFBB-8AF6-42D4-B692-43296D3D709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0EABFBB-8AF6-42D4-B692-43296D3D709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87D8F-8071-4269-92C0-A7BF851E5FE8}" type="datetimeFigureOut">
              <a:rPr lang="es-ES" smtClean="0"/>
              <a:pPr/>
              <a:t>20/04/2012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87D8F-8071-4269-92C0-A7BF851E5FE8}" type="datetimeFigureOut">
              <a:rPr lang="es-ES" smtClean="0"/>
              <a:pPr/>
              <a:t>20/04/2012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0EABFBB-8AF6-42D4-B692-43296D3D709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87D8F-8071-4269-92C0-A7BF851E5FE8}" type="datetimeFigureOut">
              <a:rPr lang="es-ES" smtClean="0"/>
              <a:pPr/>
              <a:t>20/04/2012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0EABFBB-8AF6-42D4-B692-43296D3D709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CD87D8F-8071-4269-92C0-A7BF851E5FE8}" type="datetimeFigureOut">
              <a:rPr lang="es-ES" smtClean="0"/>
              <a:pPr/>
              <a:t>20/04/2012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ABFBB-8AF6-42D4-B692-43296D3D709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87D8F-8071-4269-92C0-A7BF851E5FE8}" type="datetimeFigureOut">
              <a:rPr lang="es-ES" smtClean="0"/>
              <a:pPr/>
              <a:t>20/04/2012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E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0EABFBB-8AF6-42D4-B692-43296D3D709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87D8F-8071-4269-92C0-A7BF851E5FE8}" type="datetimeFigureOut">
              <a:rPr lang="es-ES" smtClean="0"/>
              <a:pPr/>
              <a:t>20/04/2012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0EABFBB-8AF6-42D4-B692-43296D3D709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87D8F-8071-4269-92C0-A7BF851E5FE8}" type="datetimeFigureOut">
              <a:rPr lang="es-ES" smtClean="0"/>
              <a:pPr/>
              <a:t>20/04/2012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0EABFBB-8AF6-42D4-B692-43296D3D709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0EABFBB-8AF6-42D4-B692-43296D3D709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87D8F-8071-4269-92C0-A7BF851E5FE8}" type="datetimeFigureOut">
              <a:rPr lang="es-ES" smtClean="0"/>
              <a:pPr/>
              <a:t>20/04/2012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0EABFBB-8AF6-42D4-B692-43296D3D709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CD87D8F-8071-4269-92C0-A7BF851E5FE8}" type="datetimeFigureOut">
              <a:rPr lang="es-ES" smtClean="0"/>
              <a:pPr/>
              <a:t>20/04/2012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CD87D8F-8071-4269-92C0-A7BF851E5FE8}" type="datetimeFigureOut">
              <a:rPr lang="es-ES" smtClean="0"/>
              <a:pPr/>
              <a:t>20/04/2012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0EABFBB-8AF6-42D4-B692-43296D3D709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Seguros</a:t>
            </a:r>
            <a:endParaRPr lang="es-E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Tarea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251522" y="1527171"/>
          <a:ext cx="8554341" cy="4889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1447"/>
                <a:gridCol w="2851447"/>
                <a:gridCol w="2851447"/>
              </a:tblGrid>
              <a:tr h="9420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3200" dirty="0">
                          <a:latin typeface="Calibri"/>
                          <a:ea typeface="Calibri"/>
                          <a:cs typeface="Times New Roman"/>
                        </a:rPr>
                        <a:t>Tipo de seguro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3200">
                          <a:latin typeface="Calibri"/>
                          <a:ea typeface="Calibri"/>
                          <a:cs typeface="Times New Roman"/>
                        </a:rPr>
                        <a:t>Cobertura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3200">
                          <a:latin typeface="Calibri"/>
                          <a:ea typeface="Calibri"/>
                          <a:cs typeface="Times New Roman"/>
                        </a:rPr>
                        <a:t>Costo aproximado</a:t>
                      </a:r>
                    </a:p>
                  </a:txBody>
                  <a:tcPr marL="68580" marR="68580" marT="0" marB="0"/>
                </a:tc>
              </a:tr>
              <a:tr h="942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3200" dirty="0">
                          <a:latin typeface="Calibri"/>
                          <a:ea typeface="Calibri"/>
                          <a:cs typeface="Times New Roman"/>
                        </a:rPr>
                        <a:t>Vida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42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3200" dirty="0">
                          <a:latin typeface="Calibri"/>
                          <a:ea typeface="Calibri"/>
                          <a:cs typeface="Times New Roman"/>
                        </a:rPr>
                        <a:t>Salud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42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3200" dirty="0" smtClean="0">
                          <a:latin typeface="Calibri"/>
                          <a:ea typeface="Calibri"/>
                          <a:cs typeface="Times New Roman"/>
                        </a:rPr>
                        <a:t>Auto</a:t>
                      </a:r>
                      <a:endParaRPr lang="es-E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42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3200" dirty="0">
                          <a:latin typeface="Calibri"/>
                          <a:ea typeface="Calibri"/>
                          <a:cs typeface="Times New Roman"/>
                        </a:rPr>
                        <a:t>Casa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Terminología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MX" b="1" dirty="0" smtClean="0"/>
              <a:t>Seguro: pago prometido para pérdidas futuras y/o potenciales específicas a través de un pago periódico </a:t>
            </a:r>
          </a:p>
          <a:p>
            <a:r>
              <a:rPr lang="es-MX" dirty="0" smtClean="0"/>
              <a:t>Asegurador: una compañía que paga para compensar a otra persona o compañía por pérdidas o daños descritos en la política de la aseguradora. </a:t>
            </a:r>
          </a:p>
          <a:p>
            <a:r>
              <a:rPr lang="es-MX" b="1" dirty="0" smtClean="0"/>
              <a:t>Política de la aseguradora: un contrato escrito entre el asegurador y otra compañía o persona describiendo los términos del seguro que es cubierto. </a:t>
            </a:r>
          </a:p>
          <a:p>
            <a:r>
              <a:rPr lang="es-MX" b="1" dirty="0" smtClean="0"/>
              <a:t>Asegurado: el propietario de la política de la aseguradora. </a:t>
            </a:r>
          </a:p>
          <a:p>
            <a:r>
              <a:rPr lang="es-MX" b="1" dirty="0" smtClean="0"/>
              <a:t>Prima: pago periódico para una política de la aseguradora.  </a:t>
            </a:r>
            <a:endParaRPr lang="es-MX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Seguro de vida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i="1" dirty="0" smtClean="0"/>
              <a:t>Dinero pagado a una persona o grupo de personas designadas cuando tu mueres</a:t>
            </a:r>
            <a:endParaRPr lang="es-MX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Razones para un Seguro de vida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Medio de reemplazar un ingreso perdido para sostener a sus familias en caso de una muerte. </a:t>
            </a:r>
            <a:endParaRPr lang="es-MX" dirty="0" smtClean="0"/>
          </a:p>
          <a:p>
            <a:r>
              <a:rPr lang="es-MX" dirty="0" smtClean="0"/>
              <a:t>Para pagar el costo de sus gastos finales como costos funerales, deudas, cuentas médicas, impuestos, etc. </a:t>
            </a:r>
          </a:p>
          <a:p>
            <a:r>
              <a:rPr lang="es-MX" dirty="0" smtClean="0"/>
              <a:t>Proveer una herencia.</a:t>
            </a:r>
          </a:p>
          <a:p>
            <a:r>
              <a:rPr lang="es-MX" dirty="0" smtClean="0"/>
              <a:t>Sí muero mañana, ¿sería un problema para la gente que quiero?</a:t>
            </a:r>
          </a:p>
          <a:p>
            <a:r>
              <a:rPr lang="es-MX" dirty="0" smtClean="0"/>
              <a:t>Es un beneficio de trabajo en algunas compañías</a:t>
            </a:r>
            <a:endParaRPr lang="es-MX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Riesgo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 smtClean="0"/>
              <a:t>La probabilidad de que algo suceda</a:t>
            </a:r>
          </a:p>
          <a:p>
            <a:r>
              <a:rPr lang="es-MX" dirty="0" smtClean="0"/>
              <a:t>Se determina por medio de un examen</a:t>
            </a:r>
          </a:p>
          <a:p>
            <a:pPr lvl="1"/>
            <a:r>
              <a:rPr lang="es-MX" dirty="0" smtClean="0"/>
              <a:t>Edad</a:t>
            </a:r>
          </a:p>
          <a:p>
            <a:pPr lvl="1"/>
            <a:r>
              <a:rPr lang="es-MX" dirty="0" smtClean="0"/>
              <a:t>Historia clínica</a:t>
            </a:r>
          </a:p>
          <a:p>
            <a:pPr lvl="1"/>
            <a:r>
              <a:rPr lang="es-MX" dirty="0" smtClean="0"/>
              <a:t>Estilo de vida</a:t>
            </a:r>
          </a:p>
          <a:p>
            <a:r>
              <a:rPr lang="es-MX" dirty="0" smtClean="0"/>
              <a:t>Se utilizan técnicas sofisticadas para calcularlo</a:t>
            </a:r>
          </a:p>
          <a:p>
            <a:r>
              <a:rPr lang="es-MX" dirty="0" smtClean="0"/>
              <a:t>No se requiere cobrar la misma prima a cada persona asegurada</a:t>
            </a:r>
          </a:p>
          <a:p>
            <a:r>
              <a:rPr lang="es-MX" dirty="0" smtClean="0"/>
              <a:t>El riesgo sirve para calcular el costo de la prima que será cobrada</a:t>
            </a:r>
          </a:p>
          <a:p>
            <a:r>
              <a:rPr lang="es-MX" dirty="0" smtClean="0"/>
              <a:t>Qué tipo de seguro elegir</a:t>
            </a:r>
          </a:p>
          <a:p>
            <a:pPr lvl="1"/>
            <a:r>
              <a:rPr lang="es-ES" i="1" dirty="0" smtClean="0"/>
              <a:t>http://www.lifehappens.org/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Beneficiario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i="1" dirty="0" smtClean="0"/>
              <a:t>Persona o personas que recibirán el pago del seguro </a:t>
            </a:r>
            <a:r>
              <a:rPr lang="es-MX" i="1" dirty="0" smtClean="0"/>
              <a:t>en </a:t>
            </a:r>
            <a:r>
              <a:rPr lang="es-MX" i="1" dirty="0" smtClean="0"/>
              <a:t>caso de que tu mueras.</a:t>
            </a:r>
          </a:p>
          <a:p>
            <a:pPr lvl="1"/>
            <a:r>
              <a:rPr lang="es-MX" i="1" dirty="0" smtClean="0"/>
              <a:t>Beneficiario primario</a:t>
            </a:r>
          </a:p>
          <a:p>
            <a:pPr lvl="1"/>
            <a:r>
              <a:rPr lang="es-MX" i="1" dirty="0" smtClean="0"/>
              <a:t>Beneficiario secundario</a:t>
            </a:r>
          </a:p>
          <a:p>
            <a:r>
              <a:rPr lang="es-MX" i="1" dirty="0" smtClean="0"/>
              <a:t>Bienes</a:t>
            </a:r>
          </a:p>
          <a:p>
            <a:pPr lvl="1"/>
            <a:r>
              <a:rPr lang="es-MX" i="1" dirty="0" smtClean="0"/>
              <a:t>Posesiones y riquezas dejadas por alguien para ser divididas después de que muera</a:t>
            </a:r>
          </a:p>
          <a:p>
            <a:r>
              <a:rPr lang="es-MX" i="1" dirty="0" smtClean="0"/>
              <a:t> </a:t>
            </a:r>
            <a:endParaRPr lang="es-MX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Seguro de salud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 smtClean="0"/>
              <a:t>Proporciona cobertura para visitas de emergencia al doctor, medicinas, cuartos hospitalarios, equipo medio y otros costos médicos. </a:t>
            </a:r>
          </a:p>
          <a:p>
            <a:r>
              <a:rPr lang="es-MX" dirty="0" smtClean="0"/>
              <a:t>Cobertura: lo que la compañía aseguradora incluye como parte de la política de la aseguradora. </a:t>
            </a:r>
          </a:p>
          <a:p>
            <a:r>
              <a:rPr lang="es-MX" dirty="0" smtClean="0"/>
              <a:t>Costos compartidos</a:t>
            </a:r>
            <a:endParaRPr lang="es-MX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Seguros de auto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i="1" dirty="0" smtClean="0"/>
              <a:t>Un medio para protegerte en caso de un accidente, robo, etc. </a:t>
            </a:r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Seguro de casa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i="1" dirty="0" smtClean="0"/>
              <a:t>Te protege de pérdidas financieras sí tu casa es dañada o destruida, un robo ocurre. </a:t>
            </a:r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52</TotalTime>
  <Words>362</Words>
  <Application>Microsoft Office PowerPoint</Application>
  <PresentationFormat>Presentación en pantalla (4:3)</PresentationFormat>
  <Paragraphs>49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Civil</vt:lpstr>
      <vt:lpstr>Seguros</vt:lpstr>
      <vt:lpstr>Terminología</vt:lpstr>
      <vt:lpstr>Seguro de vida</vt:lpstr>
      <vt:lpstr>Razones para un Seguro de vida</vt:lpstr>
      <vt:lpstr>Riesgo</vt:lpstr>
      <vt:lpstr>Beneficiario</vt:lpstr>
      <vt:lpstr>Seguro de salud</vt:lpstr>
      <vt:lpstr>Seguros de auto</vt:lpstr>
      <vt:lpstr>Seguro de casa</vt:lpstr>
      <vt:lpstr>Tarea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Seguros</dc:title>
  <dc:creator>PERSONAL</dc:creator>
  <cp:lastModifiedBy>PERSONAL</cp:lastModifiedBy>
  <cp:revision>13</cp:revision>
  <dcterms:created xsi:type="dcterms:W3CDTF">2012-04-19T16:49:43Z</dcterms:created>
  <dcterms:modified xsi:type="dcterms:W3CDTF">2012-04-21T00:33:27Z</dcterms:modified>
</cp:coreProperties>
</file>